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sher, Natalie" userId="4f0c61cd-f8c3-4bcb-a97e-ada36a3cf90a" providerId="ADAL" clId="{A9375FBD-AE75-48BE-A09D-1AA9BAFAB895}"/>
    <pc:docChg chg="custSel modSld">
      <pc:chgData name="Fisher, Natalie" userId="4f0c61cd-f8c3-4bcb-a97e-ada36a3cf90a" providerId="ADAL" clId="{A9375FBD-AE75-48BE-A09D-1AA9BAFAB895}" dt="2026-05-14T14:10:02.022" v="154" actId="20577"/>
      <pc:docMkLst>
        <pc:docMk/>
      </pc:docMkLst>
      <pc:sldChg chg="modSp mod">
        <pc:chgData name="Fisher, Natalie" userId="4f0c61cd-f8c3-4bcb-a97e-ada36a3cf90a" providerId="ADAL" clId="{A9375FBD-AE75-48BE-A09D-1AA9BAFAB895}" dt="2026-05-14T14:10:02.022" v="154" actId="20577"/>
        <pc:sldMkLst>
          <pc:docMk/>
          <pc:sldMk cId="3298588905" sldId="257"/>
        </pc:sldMkLst>
        <pc:spChg chg="mod">
          <ac:chgData name="Fisher, Natalie" userId="4f0c61cd-f8c3-4bcb-a97e-ada36a3cf90a" providerId="ADAL" clId="{A9375FBD-AE75-48BE-A09D-1AA9BAFAB895}" dt="2026-05-14T14:10:02.022" v="154" actId="20577"/>
          <ac:spMkLst>
            <pc:docMk/>
            <pc:sldMk cId="3298588905" sldId="257"/>
            <ac:spMk id="4" creationId="{BC3957D3-132B-D894-8DEC-0DD1FCFBE34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5544D-0A9E-42C4-BD17-E2932096118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649E8-AF29-4152-B6B0-998B1B90B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065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7D225-7440-15A6-C570-357335E03D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82964B-49D3-D9DD-8D7C-F55F5EA635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49754-FA22-D591-7AED-F47B65FF7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9940-3D06-4FA2-A857-D5BECA4FAE5D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A3005-48CE-C0ED-83CD-F2F48019F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4DFD6-2ADC-822F-47F2-6F0335625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230F-B996-4C33-854C-115A919AC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680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380A4-1847-E9B5-1C65-003EACF15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6B4674-8AE3-590C-D63A-B77515BEA0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23B55-0E27-4E8B-2C94-87954417A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9940-3D06-4FA2-A857-D5BECA4FAE5D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765E8-7457-74A3-2462-3FCC4219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6C42D-E63F-253E-1EE8-015C4EFC4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230F-B996-4C33-854C-115A919AC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03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E124CB-318D-E03B-4B6A-5284A644AD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2BC315-1F27-0481-7C1E-31A84536D7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A3148-A650-58A1-7473-C49A00FBB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9940-3D06-4FA2-A857-D5BECA4FAE5D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AF073C-3398-149C-58AA-3147016D7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CEB50-D7B1-8E8E-AEFB-696CFF540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230F-B996-4C33-854C-115A919AC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26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07B74-2090-089F-09F5-6FD49F5DB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94713-A9F1-106F-16A2-C35C59A8D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3962E-617E-1EC1-B76A-757454F4F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9940-3D06-4FA2-A857-D5BECA4FAE5D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27241-3A57-27AD-740D-94F603551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5574C-EA79-499E-49B3-A4175A89E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230F-B996-4C33-854C-115A919AC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705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7AF63-2A2D-4A63-57C3-B07158102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0BC6C4-C324-598C-C94A-A78E1C32B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3FE92-58C3-396A-3509-5C2948E80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9940-3D06-4FA2-A857-D5BECA4FAE5D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2D9A1-3960-03EC-267F-F37547B8C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7FE3B-A05C-C659-2788-0F2DA5AF9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230F-B996-4C33-854C-115A919AC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13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CDFAE-091A-FB4A-75A0-7D5C2638A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8752A-A9FD-FD1B-6D07-5DD60BFA6B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982474-BC2C-3D20-03C2-801D7196E4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56A23-41A0-395F-08B7-6CC863B67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9940-3D06-4FA2-A857-D5BECA4FAE5D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C2A3E7-20F8-FB22-4EF8-2CA6CED2B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D3537-7647-DDE1-CE3A-87BE3F110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230F-B996-4C33-854C-115A919AC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6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020D9-C5A8-D864-8948-A797CB226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691F44-2235-34C6-16AB-1034EA86E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0A139-228B-2C20-4C74-C06F327ECA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B8078B-41E7-9EBD-305E-68D8157959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BBB5EF-4A6D-B554-DE27-7F62FC01BA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15A807-4D44-F246-2F9B-AD1358EB6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9940-3D06-4FA2-A857-D5BECA4FAE5D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241016-6938-91FA-43AB-A56C266EA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FE5AA9-8DD8-7CC4-A438-69608202B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230F-B996-4C33-854C-115A919AC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506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23646-0AEC-742F-1186-1FCE28516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EA9741-A330-8F66-A59E-C85F2A04B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9940-3D06-4FA2-A857-D5BECA4FAE5D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295D7D-8CFD-CFBF-FA2C-750D17B93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8C5EFE-4268-2346-50FF-A88468448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230F-B996-4C33-854C-115A919AC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56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A10313-DE39-7227-BF94-98D60473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9940-3D06-4FA2-A857-D5BECA4FAE5D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7266D8-DC5F-2A4D-A19A-2DA2CC48D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24BB57-BF84-15B4-EADF-7CE1099DA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230F-B996-4C33-854C-115A919AC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289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E4E77-A32D-638B-0006-B49AD0A2C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6014A-5A64-F61A-C01D-AA8EFAB41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4562A9-20A0-EE5D-41C3-6F3BFA20B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812717-FC09-90A0-7EE8-57410D0C9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9940-3D06-4FA2-A857-D5BECA4FAE5D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880135-3B66-4E2B-22DD-F465C1A5F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0431E9-4FA7-F2B3-8B42-3B497F79C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230F-B996-4C33-854C-115A919AC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8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0F937-9615-4BB0-8829-8884440A5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03FA53-94C7-52AA-2049-9319055A3C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98AD1F-9008-4EEA-7996-026FE1D0C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4D96E7-529F-4044-A60E-5EA36471D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9940-3D06-4FA2-A857-D5BECA4FAE5D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0B9848-A815-D801-8F10-CA0151962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A96B92-60C8-4EAC-08DC-C27EB8863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230F-B996-4C33-854C-115A919AC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429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884272-54AE-E24D-21DA-A3A2365D2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A65D87-BAAA-0696-81FA-3B938B17E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A8269F-D614-5D36-0FC3-83DF48EB21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4B9940-3D06-4FA2-A857-D5BECA4FAE5D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10F66-1697-5429-3E0B-55727949D4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4C5FB-9BF5-FC06-56F3-5152663CFB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33230F-B996-4C33-854C-115A919AC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604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3BD466F8-64FB-4944-BC45-C2ED33C758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1829D23-8396-4D91-BFAA-40924F31D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611" y="-1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F317B19D-7906-41CF-A544-B1E81CE69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9221" y="69891"/>
            <a:ext cx="5409178" cy="6482325"/>
            <a:chOff x="-19221" y="69891"/>
            <a:chExt cx="5409178" cy="6482325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B974EF1-A734-4E6A-8BF5-794FDA9515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31851"/>
              <a:ext cx="5380971" cy="6158554"/>
            </a:xfrm>
            <a:custGeom>
              <a:avLst/>
              <a:gdLst>
                <a:gd name="connsiteX0" fmla="*/ 2369925 w 5380971"/>
                <a:gd name="connsiteY0" fmla="*/ 1452 h 6158554"/>
                <a:gd name="connsiteX1" fmla="*/ 2674292 w 5380971"/>
                <a:gd name="connsiteY1" fmla="*/ 5969 h 6158554"/>
                <a:gd name="connsiteX2" fmla="*/ 3277239 w 5380971"/>
                <a:gd name="connsiteY2" fmla="*/ 99590 h 6158554"/>
                <a:gd name="connsiteX3" fmla="*/ 3850935 w 5380971"/>
                <a:gd name="connsiteY3" fmla="*/ 316872 h 6158554"/>
                <a:gd name="connsiteX4" fmla="*/ 4359245 w 5380971"/>
                <a:gd name="connsiteY4" fmla="*/ 662333 h 6158554"/>
                <a:gd name="connsiteX5" fmla="*/ 4765689 w 5380971"/>
                <a:gd name="connsiteY5" fmla="*/ 1120048 h 6158554"/>
                <a:gd name="connsiteX6" fmla="*/ 4809507 w 5380971"/>
                <a:gd name="connsiteY6" fmla="*/ 1182613 h 6158554"/>
                <a:gd name="connsiteX7" fmla="*/ 4851517 w 5380971"/>
                <a:gd name="connsiteY7" fmla="*/ 1246306 h 6158554"/>
                <a:gd name="connsiteX8" fmla="*/ 4892286 w 5380971"/>
                <a:gd name="connsiteY8" fmla="*/ 1310678 h 6158554"/>
                <a:gd name="connsiteX9" fmla="*/ 4931587 w 5380971"/>
                <a:gd name="connsiteY9" fmla="*/ 1375953 h 6158554"/>
                <a:gd name="connsiteX10" fmla="*/ 5075124 w 5380971"/>
                <a:gd name="connsiteY10" fmla="*/ 1644507 h 6158554"/>
                <a:gd name="connsiteX11" fmla="*/ 5271626 w 5380971"/>
                <a:gd name="connsiteY11" fmla="*/ 2218203 h 6158554"/>
                <a:gd name="connsiteX12" fmla="*/ 5317703 w 5380971"/>
                <a:gd name="connsiteY12" fmla="*/ 2516684 h 6158554"/>
                <a:gd name="connsiteX13" fmla="*/ 5347630 w 5380971"/>
                <a:gd name="connsiteY13" fmla="*/ 2815391 h 6158554"/>
                <a:gd name="connsiteX14" fmla="*/ 5371458 w 5380971"/>
                <a:gd name="connsiteY14" fmla="*/ 3114097 h 6158554"/>
                <a:gd name="connsiteX15" fmla="*/ 5376315 w 5380971"/>
                <a:gd name="connsiteY15" fmla="*/ 3188971 h 6158554"/>
                <a:gd name="connsiteX16" fmla="*/ 5378461 w 5380971"/>
                <a:gd name="connsiteY16" fmla="*/ 3227481 h 6158554"/>
                <a:gd name="connsiteX17" fmla="*/ 5380041 w 5380971"/>
                <a:gd name="connsiteY17" fmla="*/ 3266669 h 6158554"/>
                <a:gd name="connsiteX18" fmla="*/ 5377896 w 5380971"/>
                <a:gd name="connsiteY18" fmla="*/ 3424548 h 6158554"/>
                <a:gd name="connsiteX19" fmla="*/ 5217080 w 5380971"/>
                <a:gd name="connsiteY19" fmla="*/ 4044661 h 6158554"/>
                <a:gd name="connsiteX20" fmla="*/ 4859649 w 5380971"/>
                <a:gd name="connsiteY20" fmla="*/ 4571265 h 6158554"/>
                <a:gd name="connsiteX21" fmla="*/ 4641802 w 5380971"/>
                <a:gd name="connsiteY21" fmla="*/ 4790806 h 6158554"/>
                <a:gd name="connsiteX22" fmla="*/ 4414695 w 5380971"/>
                <a:gd name="connsiteY22" fmla="*/ 4990358 h 6158554"/>
                <a:gd name="connsiteX23" fmla="*/ 3953365 w 5380971"/>
                <a:gd name="connsiteY23" fmla="*/ 5349935 h 6158554"/>
                <a:gd name="connsiteX24" fmla="*/ 3837271 w 5380971"/>
                <a:gd name="connsiteY24" fmla="*/ 5437683 h 6158554"/>
                <a:gd name="connsiteX25" fmla="*/ 3718014 w 5380971"/>
                <a:gd name="connsiteY25" fmla="*/ 5525996 h 6158554"/>
                <a:gd name="connsiteX26" fmla="*/ 3595821 w 5380971"/>
                <a:gd name="connsiteY26" fmla="*/ 5613180 h 6158554"/>
                <a:gd name="connsiteX27" fmla="*/ 3469788 w 5380971"/>
                <a:gd name="connsiteY27" fmla="*/ 5697880 h 6158554"/>
                <a:gd name="connsiteX28" fmla="*/ 3205188 w 5380971"/>
                <a:gd name="connsiteY28" fmla="*/ 5856889 h 6158554"/>
                <a:gd name="connsiteX29" fmla="*/ 2920598 w 5380971"/>
                <a:gd name="connsiteY29" fmla="*/ 5992069 h 6158554"/>
                <a:gd name="connsiteX30" fmla="*/ 2301276 w 5380971"/>
                <a:gd name="connsiteY30" fmla="*/ 6147577 h 6158554"/>
                <a:gd name="connsiteX31" fmla="*/ 2141815 w 5380971"/>
                <a:gd name="connsiteY31" fmla="*/ 6157628 h 6158554"/>
                <a:gd name="connsiteX32" fmla="*/ 2101950 w 5380971"/>
                <a:gd name="connsiteY32" fmla="*/ 6158531 h 6158554"/>
                <a:gd name="connsiteX33" fmla="*/ 2062198 w 5380971"/>
                <a:gd name="connsiteY33" fmla="*/ 6158306 h 6158554"/>
                <a:gd name="connsiteX34" fmla="*/ 2022558 w 5380971"/>
                <a:gd name="connsiteY34" fmla="*/ 6157853 h 6158554"/>
                <a:gd name="connsiteX35" fmla="*/ 1984048 w 5380971"/>
                <a:gd name="connsiteY35" fmla="*/ 6156385 h 6158554"/>
                <a:gd name="connsiteX36" fmla="*/ 1676420 w 5380971"/>
                <a:gd name="connsiteY36" fmla="*/ 6131879 h 6158554"/>
                <a:gd name="connsiteX37" fmla="*/ 1370712 w 5380971"/>
                <a:gd name="connsiteY37" fmla="*/ 6077898 h 6158554"/>
                <a:gd name="connsiteX38" fmla="*/ 1070425 w 5380971"/>
                <a:gd name="connsiteY38" fmla="*/ 5993311 h 6158554"/>
                <a:gd name="connsiteX39" fmla="*/ 495598 w 5380971"/>
                <a:gd name="connsiteY39" fmla="*/ 5738987 h 6158554"/>
                <a:gd name="connsiteX40" fmla="*/ 11118 w 5380971"/>
                <a:gd name="connsiteY40" fmla="*/ 5343046 h 6158554"/>
                <a:gd name="connsiteX41" fmla="*/ 0 w 5380971"/>
                <a:gd name="connsiteY41" fmla="*/ 5330343 h 6158554"/>
                <a:gd name="connsiteX42" fmla="*/ 0 w 5380971"/>
                <a:gd name="connsiteY42" fmla="*/ 4710800 h 6158554"/>
                <a:gd name="connsiteX43" fmla="*/ 122158 w 5380971"/>
                <a:gd name="connsiteY43" fmla="*/ 4852227 h 6158554"/>
                <a:gd name="connsiteX44" fmla="*/ 313438 w 5380971"/>
                <a:gd name="connsiteY44" fmla="*/ 5049308 h 6158554"/>
                <a:gd name="connsiteX45" fmla="*/ 512086 w 5380971"/>
                <a:gd name="connsiteY45" fmla="*/ 5232936 h 6158554"/>
                <a:gd name="connsiteX46" fmla="*/ 720108 w 5380971"/>
                <a:gd name="connsiteY46" fmla="*/ 5402222 h 6158554"/>
                <a:gd name="connsiteX47" fmla="*/ 1184825 w 5380971"/>
                <a:gd name="connsiteY47" fmla="*/ 5669985 h 6158554"/>
                <a:gd name="connsiteX48" fmla="*/ 1444796 w 5380971"/>
                <a:gd name="connsiteY48" fmla="*/ 5745650 h 6158554"/>
                <a:gd name="connsiteX49" fmla="*/ 1511426 w 5380971"/>
                <a:gd name="connsiteY49" fmla="*/ 5758976 h 6158554"/>
                <a:gd name="connsiteX50" fmla="*/ 1578621 w 5380971"/>
                <a:gd name="connsiteY50" fmla="*/ 5770157 h 6158554"/>
                <a:gd name="connsiteX51" fmla="*/ 1714253 w 5380971"/>
                <a:gd name="connsiteY51" fmla="*/ 5786193 h 6158554"/>
                <a:gd name="connsiteX52" fmla="*/ 1782464 w 5380971"/>
                <a:gd name="connsiteY52" fmla="*/ 5791387 h 6158554"/>
                <a:gd name="connsiteX53" fmla="*/ 1850901 w 5380971"/>
                <a:gd name="connsiteY53" fmla="*/ 5795001 h 6158554"/>
                <a:gd name="connsiteX54" fmla="*/ 1919564 w 5380971"/>
                <a:gd name="connsiteY54" fmla="*/ 5796583 h 6158554"/>
                <a:gd name="connsiteX55" fmla="*/ 1988340 w 5380971"/>
                <a:gd name="connsiteY55" fmla="*/ 5796244 h 6158554"/>
                <a:gd name="connsiteX56" fmla="*/ 2022784 w 5380971"/>
                <a:gd name="connsiteY56" fmla="*/ 5795905 h 6158554"/>
                <a:gd name="connsiteX57" fmla="*/ 2055986 w 5380971"/>
                <a:gd name="connsiteY57" fmla="*/ 5794437 h 6158554"/>
                <a:gd name="connsiteX58" fmla="*/ 2089076 w 5380971"/>
                <a:gd name="connsiteY58" fmla="*/ 5792743 h 6158554"/>
                <a:gd name="connsiteX59" fmla="*/ 2122052 w 5380971"/>
                <a:gd name="connsiteY59" fmla="*/ 5790032 h 6158554"/>
                <a:gd name="connsiteX60" fmla="*/ 2252828 w 5380971"/>
                <a:gd name="connsiteY60" fmla="*/ 5773883 h 6158554"/>
                <a:gd name="connsiteX61" fmla="*/ 2750973 w 5380971"/>
                <a:gd name="connsiteY61" fmla="*/ 5610357 h 6158554"/>
                <a:gd name="connsiteX62" fmla="*/ 3211173 w 5380971"/>
                <a:gd name="connsiteY62" fmla="*/ 5323621 h 6158554"/>
                <a:gd name="connsiteX63" fmla="*/ 3322750 w 5380971"/>
                <a:gd name="connsiteY63" fmla="*/ 5239374 h 6158554"/>
                <a:gd name="connsiteX64" fmla="*/ 3434328 w 5380971"/>
                <a:gd name="connsiteY64" fmla="*/ 5152303 h 6158554"/>
                <a:gd name="connsiteX65" fmla="*/ 3660306 w 5380971"/>
                <a:gd name="connsiteY65" fmla="*/ 4971611 h 6158554"/>
                <a:gd name="connsiteX66" fmla="*/ 4124797 w 5380971"/>
                <a:gd name="connsiteY66" fmla="*/ 4621859 h 6158554"/>
                <a:gd name="connsiteX67" fmla="*/ 4557554 w 5380971"/>
                <a:gd name="connsiteY67" fmla="*/ 4274027 h 6158554"/>
                <a:gd name="connsiteX68" fmla="*/ 4903579 w 5380971"/>
                <a:gd name="connsiteY68" fmla="*/ 3875375 h 6158554"/>
                <a:gd name="connsiteX69" fmla="*/ 5021481 w 5380971"/>
                <a:gd name="connsiteY69" fmla="*/ 3643638 h 6158554"/>
                <a:gd name="connsiteX70" fmla="*/ 5093306 w 5380971"/>
                <a:gd name="connsiteY70" fmla="*/ 3390443 h 6158554"/>
                <a:gd name="connsiteX71" fmla="*/ 5113182 w 5380971"/>
                <a:gd name="connsiteY71" fmla="*/ 3257634 h 6158554"/>
                <a:gd name="connsiteX72" fmla="*/ 5116457 w 5380971"/>
                <a:gd name="connsiteY72" fmla="*/ 3223980 h 6158554"/>
                <a:gd name="connsiteX73" fmla="*/ 5118941 w 5380971"/>
                <a:gd name="connsiteY73" fmla="*/ 3189649 h 6158554"/>
                <a:gd name="connsiteX74" fmla="*/ 5122555 w 5380971"/>
                <a:gd name="connsiteY74" fmla="*/ 3118727 h 6158554"/>
                <a:gd name="connsiteX75" fmla="*/ 5116344 w 5380971"/>
                <a:gd name="connsiteY75" fmla="*/ 2835154 h 6158554"/>
                <a:gd name="connsiteX76" fmla="*/ 5076479 w 5380971"/>
                <a:gd name="connsiteY76" fmla="*/ 2555081 h 6158554"/>
                <a:gd name="connsiteX77" fmla="*/ 5008832 w 5380971"/>
                <a:gd name="connsiteY77" fmla="*/ 2281785 h 6158554"/>
                <a:gd name="connsiteX78" fmla="*/ 4834126 w 5380971"/>
                <a:gd name="connsiteY78" fmla="*/ 1751566 h 6158554"/>
                <a:gd name="connsiteX79" fmla="*/ 4715095 w 5380971"/>
                <a:gd name="connsiteY79" fmla="*/ 1499840 h 6158554"/>
                <a:gd name="connsiteX80" fmla="*/ 4680425 w 5380971"/>
                <a:gd name="connsiteY80" fmla="*/ 1439534 h 6158554"/>
                <a:gd name="connsiteX81" fmla="*/ 4643947 w 5380971"/>
                <a:gd name="connsiteY81" fmla="*/ 1380357 h 6158554"/>
                <a:gd name="connsiteX82" fmla="*/ 4605325 w 5380971"/>
                <a:gd name="connsiteY82" fmla="*/ 1322536 h 6158554"/>
                <a:gd name="connsiteX83" fmla="*/ 4565008 w 5380971"/>
                <a:gd name="connsiteY83" fmla="*/ 1265957 h 6158554"/>
                <a:gd name="connsiteX84" fmla="*/ 4183296 w 5380971"/>
                <a:gd name="connsiteY84" fmla="*/ 867644 h 6158554"/>
                <a:gd name="connsiteX85" fmla="*/ 3723774 w 5380971"/>
                <a:gd name="connsiteY85" fmla="*/ 567469 h 6158554"/>
                <a:gd name="connsiteX86" fmla="*/ 3206656 w 5380971"/>
                <a:gd name="connsiteY86" fmla="*/ 378985 h 6158554"/>
                <a:gd name="connsiteX87" fmla="*/ 2657917 w 5380971"/>
                <a:gd name="connsiteY87" fmla="*/ 300836 h 6158554"/>
                <a:gd name="connsiteX88" fmla="*/ 2101837 w 5380971"/>
                <a:gd name="connsiteY88" fmla="*/ 320712 h 6158554"/>
                <a:gd name="connsiteX89" fmla="*/ 1556034 w 5380971"/>
                <a:gd name="connsiteY89" fmla="*/ 435451 h 6158554"/>
                <a:gd name="connsiteX90" fmla="*/ 1033947 w 5380971"/>
                <a:gd name="connsiteY90" fmla="*/ 635116 h 6158554"/>
                <a:gd name="connsiteX91" fmla="*/ 101012 w 5380971"/>
                <a:gd name="connsiteY91" fmla="*/ 1248565 h 6158554"/>
                <a:gd name="connsiteX92" fmla="*/ 0 w 5380971"/>
                <a:gd name="connsiteY92" fmla="*/ 1348112 h 6158554"/>
                <a:gd name="connsiteX93" fmla="*/ 0 w 5380971"/>
                <a:gd name="connsiteY93" fmla="*/ 968874 h 6158554"/>
                <a:gd name="connsiteX94" fmla="*/ 138873 w 5380971"/>
                <a:gd name="connsiteY94" fmla="*/ 845566 h 6158554"/>
                <a:gd name="connsiteX95" fmla="*/ 380746 w 5380971"/>
                <a:gd name="connsiteY95" fmla="*/ 663462 h 6158554"/>
                <a:gd name="connsiteX96" fmla="*/ 904188 w 5380971"/>
                <a:gd name="connsiteY96" fmla="*/ 359222 h 6158554"/>
                <a:gd name="connsiteX97" fmla="*/ 2066151 w 5380971"/>
                <a:gd name="connsiteY97" fmla="*/ 23699 h 6158554"/>
                <a:gd name="connsiteX98" fmla="*/ 2369925 w 5380971"/>
                <a:gd name="connsiteY98" fmla="*/ 1452 h 6158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5380971" h="6158554">
                  <a:moveTo>
                    <a:pt x="2369925" y="1452"/>
                  </a:moveTo>
                  <a:cubicBezTo>
                    <a:pt x="2471494" y="-1484"/>
                    <a:pt x="2573161" y="40"/>
                    <a:pt x="2674292" y="5969"/>
                  </a:cubicBezTo>
                  <a:cubicBezTo>
                    <a:pt x="2876893" y="18279"/>
                    <a:pt x="3079381" y="48431"/>
                    <a:pt x="3277239" y="99590"/>
                  </a:cubicBezTo>
                  <a:cubicBezTo>
                    <a:pt x="3475096" y="150635"/>
                    <a:pt x="3668324" y="222912"/>
                    <a:pt x="3850935" y="316872"/>
                  </a:cubicBezTo>
                  <a:cubicBezTo>
                    <a:pt x="4033322" y="410832"/>
                    <a:pt x="4205995" y="525684"/>
                    <a:pt x="4359245" y="662333"/>
                  </a:cubicBezTo>
                  <a:cubicBezTo>
                    <a:pt x="4512607" y="798868"/>
                    <a:pt x="4647448" y="954376"/>
                    <a:pt x="4765689" y="1120048"/>
                  </a:cubicBezTo>
                  <a:lnTo>
                    <a:pt x="4809507" y="1182613"/>
                  </a:lnTo>
                  <a:lnTo>
                    <a:pt x="4851517" y="1246306"/>
                  </a:lnTo>
                  <a:cubicBezTo>
                    <a:pt x="4865069" y="1267764"/>
                    <a:pt x="4878960" y="1289108"/>
                    <a:pt x="4892286" y="1310678"/>
                  </a:cubicBezTo>
                  <a:lnTo>
                    <a:pt x="4931587" y="1375953"/>
                  </a:lnTo>
                  <a:cubicBezTo>
                    <a:pt x="4982971" y="1463589"/>
                    <a:pt x="5031419" y="1552918"/>
                    <a:pt x="5075124" y="1644507"/>
                  </a:cubicBezTo>
                  <a:cubicBezTo>
                    <a:pt x="5162759" y="1827683"/>
                    <a:pt x="5230293" y="2020459"/>
                    <a:pt x="5271626" y="2218203"/>
                  </a:cubicBezTo>
                  <a:cubicBezTo>
                    <a:pt x="5292180" y="2317132"/>
                    <a:pt x="5306522" y="2416852"/>
                    <a:pt x="5317703" y="2516684"/>
                  </a:cubicBezTo>
                  <a:cubicBezTo>
                    <a:pt x="5329109" y="2616404"/>
                    <a:pt x="5338256" y="2716010"/>
                    <a:pt x="5347630" y="2815391"/>
                  </a:cubicBezTo>
                  <a:cubicBezTo>
                    <a:pt x="5356552" y="2914884"/>
                    <a:pt x="5364457" y="3014378"/>
                    <a:pt x="5371458" y="3114097"/>
                  </a:cubicBezTo>
                  <a:lnTo>
                    <a:pt x="5376315" y="3188971"/>
                  </a:lnTo>
                  <a:cubicBezTo>
                    <a:pt x="5377218" y="3201281"/>
                    <a:pt x="5377783" y="3214494"/>
                    <a:pt x="5378461" y="3227481"/>
                  </a:cubicBezTo>
                  <a:cubicBezTo>
                    <a:pt x="5379138" y="3240468"/>
                    <a:pt x="5379816" y="3253569"/>
                    <a:pt x="5380041" y="3266669"/>
                  </a:cubicBezTo>
                  <a:cubicBezTo>
                    <a:pt x="5381736" y="3318957"/>
                    <a:pt x="5381171" y="3371696"/>
                    <a:pt x="5377896" y="3424548"/>
                  </a:cubicBezTo>
                  <a:cubicBezTo>
                    <a:pt x="5365699" y="3636071"/>
                    <a:pt x="5308894" y="3849175"/>
                    <a:pt x="5217080" y="4044661"/>
                  </a:cubicBezTo>
                  <a:cubicBezTo>
                    <a:pt x="5125492" y="4240712"/>
                    <a:pt x="4999233" y="4416660"/>
                    <a:pt x="4859649" y="4571265"/>
                  </a:cubicBezTo>
                  <a:cubicBezTo>
                    <a:pt x="4789856" y="4648850"/>
                    <a:pt x="4716563" y="4721578"/>
                    <a:pt x="4641802" y="4790806"/>
                  </a:cubicBezTo>
                  <a:cubicBezTo>
                    <a:pt x="4567040" y="4860033"/>
                    <a:pt x="4491263" y="4926664"/>
                    <a:pt x="4414695" y="4990358"/>
                  </a:cubicBezTo>
                  <a:cubicBezTo>
                    <a:pt x="4261897" y="5118310"/>
                    <a:pt x="4105711" y="5234969"/>
                    <a:pt x="3953365" y="5349935"/>
                  </a:cubicBezTo>
                  <a:lnTo>
                    <a:pt x="3837271" y="5437683"/>
                  </a:lnTo>
                  <a:cubicBezTo>
                    <a:pt x="3797970" y="5467159"/>
                    <a:pt x="3758331" y="5496860"/>
                    <a:pt x="3718014" y="5525996"/>
                  </a:cubicBezTo>
                  <a:cubicBezTo>
                    <a:pt x="3677810" y="5555246"/>
                    <a:pt x="3637154" y="5584382"/>
                    <a:pt x="3595821" y="5613180"/>
                  </a:cubicBezTo>
                  <a:cubicBezTo>
                    <a:pt x="3554375" y="5641752"/>
                    <a:pt x="3512590" y="5670098"/>
                    <a:pt x="3469788" y="5697880"/>
                  </a:cubicBezTo>
                  <a:cubicBezTo>
                    <a:pt x="3384637" y="5753555"/>
                    <a:pt x="3296776" y="5807537"/>
                    <a:pt x="3205188" y="5856889"/>
                  </a:cubicBezTo>
                  <a:cubicBezTo>
                    <a:pt x="3113712" y="5906466"/>
                    <a:pt x="3019075" y="5952542"/>
                    <a:pt x="2920598" y="5992069"/>
                  </a:cubicBezTo>
                  <a:cubicBezTo>
                    <a:pt x="2724547" y="6072251"/>
                    <a:pt x="2513928" y="6126346"/>
                    <a:pt x="2301276" y="6147577"/>
                  </a:cubicBezTo>
                  <a:cubicBezTo>
                    <a:pt x="2248085" y="6152659"/>
                    <a:pt x="2194893" y="6156498"/>
                    <a:pt x="2141815" y="6157628"/>
                  </a:cubicBezTo>
                  <a:lnTo>
                    <a:pt x="2101950" y="6158531"/>
                  </a:lnTo>
                  <a:cubicBezTo>
                    <a:pt x="2088737" y="6158644"/>
                    <a:pt x="2075411" y="6158306"/>
                    <a:pt x="2062198" y="6158306"/>
                  </a:cubicBezTo>
                  <a:lnTo>
                    <a:pt x="2022558" y="6157853"/>
                  </a:lnTo>
                  <a:lnTo>
                    <a:pt x="1984048" y="6156385"/>
                  </a:lnTo>
                  <a:cubicBezTo>
                    <a:pt x="1881506" y="6153111"/>
                    <a:pt x="1778737" y="6144979"/>
                    <a:pt x="1676420" y="6131879"/>
                  </a:cubicBezTo>
                  <a:cubicBezTo>
                    <a:pt x="1573991" y="6119457"/>
                    <a:pt x="1471787" y="6101613"/>
                    <a:pt x="1370712" y="6077898"/>
                  </a:cubicBezTo>
                  <a:cubicBezTo>
                    <a:pt x="1269751" y="6053955"/>
                    <a:pt x="1169579" y="6025610"/>
                    <a:pt x="1070425" y="5993311"/>
                  </a:cubicBezTo>
                  <a:cubicBezTo>
                    <a:pt x="872454" y="5928149"/>
                    <a:pt x="676742" y="5847064"/>
                    <a:pt x="495598" y="5738987"/>
                  </a:cubicBezTo>
                  <a:cubicBezTo>
                    <a:pt x="314342" y="5631136"/>
                    <a:pt x="152509" y="5494375"/>
                    <a:pt x="11118" y="5343046"/>
                  </a:cubicBezTo>
                  <a:lnTo>
                    <a:pt x="0" y="5330343"/>
                  </a:lnTo>
                  <a:lnTo>
                    <a:pt x="0" y="4710800"/>
                  </a:lnTo>
                  <a:lnTo>
                    <a:pt x="122158" y="4852227"/>
                  </a:lnTo>
                  <a:cubicBezTo>
                    <a:pt x="184751" y="4920058"/>
                    <a:pt x="248841" y="4985558"/>
                    <a:pt x="313438" y="5049308"/>
                  </a:cubicBezTo>
                  <a:cubicBezTo>
                    <a:pt x="378374" y="5112776"/>
                    <a:pt x="444440" y="5174099"/>
                    <a:pt x="512086" y="5232936"/>
                  </a:cubicBezTo>
                  <a:cubicBezTo>
                    <a:pt x="579733" y="5291775"/>
                    <a:pt x="648622" y="5348692"/>
                    <a:pt x="720108" y="5402222"/>
                  </a:cubicBezTo>
                  <a:cubicBezTo>
                    <a:pt x="862516" y="5509508"/>
                    <a:pt x="1016104" y="5605388"/>
                    <a:pt x="1184825" y="5669985"/>
                  </a:cubicBezTo>
                  <a:cubicBezTo>
                    <a:pt x="1268960" y="5702284"/>
                    <a:pt x="1356144" y="5727016"/>
                    <a:pt x="1444796" y="5745650"/>
                  </a:cubicBezTo>
                  <a:cubicBezTo>
                    <a:pt x="1467043" y="5750054"/>
                    <a:pt x="1489065" y="5755137"/>
                    <a:pt x="1511426" y="5758976"/>
                  </a:cubicBezTo>
                  <a:lnTo>
                    <a:pt x="1578621" y="5770157"/>
                  </a:lnTo>
                  <a:cubicBezTo>
                    <a:pt x="1623681" y="5776142"/>
                    <a:pt x="1668741" y="5782466"/>
                    <a:pt x="1714253" y="5786193"/>
                  </a:cubicBezTo>
                  <a:cubicBezTo>
                    <a:pt x="1736952" y="5788339"/>
                    <a:pt x="1759652" y="5790371"/>
                    <a:pt x="1782464" y="5791387"/>
                  </a:cubicBezTo>
                  <a:cubicBezTo>
                    <a:pt x="1805276" y="5792517"/>
                    <a:pt x="1827976" y="5794324"/>
                    <a:pt x="1850901" y="5795001"/>
                  </a:cubicBezTo>
                  <a:lnTo>
                    <a:pt x="1919564" y="5796583"/>
                  </a:lnTo>
                  <a:cubicBezTo>
                    <a:pt x="1942376" y="5797147"/>
                    <a:pt x="1965415" y="5796356"/>
                    <a:pt x="1988340" y="5796244"/>
                  </a:cubicBezTo>
                  <a:lnTo>
                    <a:pt x="2022784" y="5795905"/>
                  </a:lnTo>
                  <a:cubicBezTo>
                    <a:pt x="2033965" y="5795567"/>
                    <a:pt x="2044919" y="5794888"/>
                    <a:pt x="2055986" y="5794437"/>
                  </a:cubicBezTo>
                  <a:cubicBezTo>
                    <a:pt x="2067054" y="5793872"/>
                    <a:pt x="2078121" y="5793533"/>
                    <a:pt x="2089076" y="5792743"/>
                  </a:cubicBezTo>
                  <a:lnTo>
                    <a:pt x="2122052" y="5790032"/>
                  </a:lnTo>
                  <a:cubicBezTo>
                    <a:pt x="2165983" y="5786531"/>
                    <a:pt x="2209575" y="5780659"/>
                    <a:pt x="2252828" y="5773883"/>
                  </a:cubicBezTo>
                  <a:cubicBezTo>
                    <a:pt x="2425953" y="5745198"/>
                    <a:pt x="2592416" y="5689071"/>
                    <a:pt x="2750973" y="5610357"/>
                  </a:cubicBezTo>
                  <a:cubicBezTo>
                    <a:pt x="2910095" y="5532546"/>
                    <a:pt x="3061537" y="5432940"/>
                    <a:pt x="3211173" y="5323621"/>
                  </a:cubicBezTo>
                  <a:cubicBezTo>
                    <a:pt x="3248554" y="5296404"/>
                    <a:pt x="3285709" y="5268059"/>
                    <a:pt x="3322750" y="5239374"/>
                  </a:cubicBezTo>
                  <a:cubicBezTo>
                    <a:pt x="3360018" y="5210802"/>
                    <a:pt x="3397173" y="5181778"/>
                    <a:pt x="3434328" y="5152303"/>
                  </a:cubicBezTo>
                  <a:lnTo>
                    <a:pt x="3660306" y="4971611"/>
                  </a:lnTo>
                  <a:cubicBezTo>
                    <a:pt x="3815362" y="4848627"/>
                    <a:pt x="3971886" y="4734114"/>
                    <a:pt x="4124797" y="4621859"/>
                  </a:cubicBezTo>
                  <a:cubicBezTo>
                    <a:pt x="4277594" y="4509604"/>
                    <a:pt x="4424633" y="4396220"/>
                    <a:pt x="4557554" y="4274027"/>
                  </a:cubicBezTo>
                  <a:cubicBezTo>
                    <a:pt x="4690476" y="4152060"/>
                    <a:pt x="4810523" y="4022074"/>
                    <a:pt x="4903579" y="3875375"/>
                  </a:cubicBezTo>
                  <a:cubicBezTo>
                    <a:pt x="4950107" y="3802082"/>
                    <a:pt x="4989860" y="3724836"/>
                    <a:pt x="5021481" y="3643638"/>
                  </a:cubicBezTo>
                  <a:cubicBezTo>
                    <a:pt x="5053328" y="3562552"/>
                    <a:pt x="5076253" y="3477627"/>
                    <a:pt x="5093306" y="3390443"/>
                  </a:cubicBezTo>
                  <a:cubicBezTo>
                    <a:pt x="5101776" y="3346851"/>
                    <a:pt x="5108552" y="3302468"/>
                    <a:pt x="5113182" y="3257634"/>
                  </a:cubicBezTo>
                  <a:cubicBezTo>
                    <a:pt x="5114537" y="3246454"/>
                    <a:pt x="5115441" y="3235161"/>
                    <a:pt x="5116457" y="3223980"/>
                  </a:cubicBezTo>
                  <a:cubicBezTo>
                    <a:pt x="5117360" y="3212687"/>
                    <a:pt x="5118490" y="3201620"/>
                    <a:pt x="5118941" y="3189649"/>
                  </a:cubicBezTo>
                  <a:lnTo>
                    <a:pt x="5122555" y="3118727"/>
                  </a:lnTo>
                  <a:cubicBezTo>
                    <a:pt x="5125830" y="3024090"/>
                    <a:pt x="5123798" y="2929340"/>
                    <a:pt x="5116344" y="2835154"/>
                  </a:cubicBezTo>
                  <a:cubicBezTo>
                    <a:pt x="5109116" y="2740855"/>
                    <a:pt x="5095226" y="2647347"/>
                    <a:pt x="5076479" y="2555081"/>
                  </a:cubicBezTo>
                  <a:cubicBezTo>
                    <a:pt x="5057506" y="2462815"/>
                    <a:pt x="5033791" y="2371792"/>
                    <a:pt x="5008832" y="2281785"/>
                  </a:cubicBezTo>
                  <a:cubicBezTo>
                    <a:pt x="4959029" y="2101657"/>
                    <a:pt x="4904031" y="1923901"/>
                    <a:pt x="4834126" y="1751566"/>
                  </a:cubicBezTo>
                  <a:cubicBezTo>
                    <a:pt x="4799117" y="1665512"/>
                    <a:pt x="4760042" y="1581038"/>
                    <a:pt x="4715095" y="1499840"/>
                  </a:cubicBezTo>
                  <a:cubicBezTo>
                    <a:pt x="4704141" y="1479399"/>
                    <a:pt x="4692057" y="1459523"/>
                    <a:pt x="4680425" y="1439534"/>
                  </a:cubicBezTo>
                  <a:cubicBezTo>
                    <a:pt x="4668454" y="1419658"/>
                    <a:pt x="4656031" y="1400121"/>
                    <a:pt x="4643947" y="1380357"/>
                  </a:cubicBezTo>
                  <a:lnTo>
                    <a:pt x="4605325" y="1322536"/>
                  </a:lnTo>
                  <a:lnTo>
                    <a:pt x="4565008" y="1265957"/>
                  </a:lnTo>
                  <a:cubicBezTo>
                    <a:pt x="4454673" y="1117225"/>
                    <a:pt x="4325139" y="984190"/>
                    <a:pt x="4183296" y="867644"/>
                  </a:cubicBezTo>
                  <a:cubicBezTo>
                    <a:pt x="4041792" y="750759"/>
                    <a:pt x="3888090" y="649119"/>
                    <a:pt x="3723774" y="567469"/>
                  </a:cubicBezTo>
                  <a:cubicBezTo>
                    <a:pt x="3559570" y="485593"/>
                    <a:pt x="3385767" y="422803"/>
                    <a:pt x="3206656" y="378985"/>
                  </a:cubicBezTo>
                  <a:cubicBezTo>
                    <a:pt x="3027545" y="335054"/>
                    <a:pt x="2843465" y="309757"/>
                    <a:pt x="2657917" y="300836"/>
                  </a:cubicBezTo>
                  <a:cubicBezTo>
                    <a:pt x="2472030" y="291462"/>
                    <a:pt x="2286369" y="297674"/>
                    <a:pt x="2101837" y="320712"/>
                  </a:cubicBezTo>
                  <a:cubicBezTo>
                    <a:pt x="1917418" y="343863"/>
                    <a:pt x="1734694" y="382599"/>
                    <a:pt x="1556034" y="435451"/>
                  </a:cubicBezTo>
                  <a:cubicBezTo>
                    <a:pt x="1377262" y="488078"/>
                    <a:pt x="1202894" y="556176"/>
                    <a:pt x="1033947" y="635116"/>
                  </a:cubicBezTo>
                  <a:cubicBezTo>
                    <a:pt x="695037" y="791301"/>
                    <a:pt x="378600" y="998420"/>
                    <a:pt x="101012" y="1248565"/>
                  </a:cubicBezTo>
                  <a:lnTo>
                    <a:pt x="0" y="1348112"/>
                  </a:lnTo>
                  <a:lnTo>
                    <a:pt x="0" y="968874"/>
                  </a:lnTo>
                  <a:lnTo>
                    <a:pt x="138873" y="845566"/>
                  </a:lnTo>
                  <a:cubicBezTo>
                    <a:pt x="217050" y="781674"/>
                    <a:pt x="297797" y="720945"/>
                    <a:pt x="380746" y="663462"/>
                  </a:cubicBezTo>
                  <a:cubicBezTo>
                    <a:pt x="546869" y="548609"/>
                    <a:pt x="721689" y="446293"/>
                    <a:pt x="904188" y="359222"/>
                  </a:cubicBezTo>
                  <a:cubicBezTo>
                    <a:pt x="1269637" y="186322"/>
                    <a:pt x="1663094" y="72034"/>
                    <a:pt x="2066151" y="23699"/>
                  </a:cubicBezTo>
                  <a:cubicBezTo>
                    <a:pt x="2166887" y="11785"/>
                    <a:pt x="2268356" y="4388"/>
                    <a:pt x="2369925" y="14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79617A2-E6D2-4F17-9111-CFDF36BA7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73734"/>
              <a:ext cx="5364004" cy="6074639"/>
            </a:xfrm>
            <a:custGeom>
              <a:avLst/>
              <a:gdLst>
                <a:gd name="connsiteX0" fmla="*/ 2548484 w 5364004"/>
                <a:gd name="connsiteY0" fmla="*/ 0 h 6074639"/>
                <a:gd name="connsiteX1" fmla="*/ 5364004 w 5364004"/>
                <a:gd name="connsiteY1" fmla="*/ 3182664 h 6074639"/>
                <a:gd name="connsiteX2" fmla="*/ 3886170 w 5364004"/>
                <a:gd name="connsiteY2" fmla="*/ 5260508 h 6074639"/>
                <a:gd name="connsiteX3" fmla="*/ 2075975 w 5364004"/>
                <a:gd name="connsiteY3" fmla="*/ 6074639 h 6074639"/>
                <a:gd name="connsiteX4" fmla="*/ 21919 w 5364004"/>
                <a:gd name="connsiteY4" fmla="*/ 5139637 h 6074639"/>
                <a:gd name="connsiteX5" fmla="*/ 0 w 5364004"/>
                <a:gd name="connsiteY5" fmla="*/ 5113592 h 6074639"/>
                <a:gd name="connsiteX6" fmla="*/ 0 w 5364004"/>
                <a:gd name="connsiteY6" fmla="*/ 4169527 h 6074639"/>
                <a:gd name="connsiteX7" fmla="*/ 45364 w 5364004"/>
                <a:gd name="connsiteY7" fmla="*/ 4232131 h 6074639"/>
                <a:gd name="connsiteX8" fmla="*/ 149459 w 5364004"/>
                <a:gd name="connsiteY8" fmla="*/ 4381216 h 6074639"/>
                <a:gd name="connsiteX9" fmla="*/ 2075975 w 5364004"/>
                <a:gd name="connsiteY9" fmla="*/ 5509977 h 6074639"/>
                <a:gd name="connsiteX10" fmla="*/ 3538451 w 5364004"/>
                <a:gd name="connsiteY10" fmla="*/ 4815555 h 6074639"/>
                <a:gd name="connsiteX11" fmla="*/ 3716432 w 5364004"/>
                <a:gd name="connsiteY11" fmla="*/ 4677664 h 6074639"/>
                <a:gd name="connsiteX12" fmla="*/ 4525932 w 5364004"/>
                <a:gd name="connsiteY12" fmla="*/ 3956816 h 6074639"/>
                <a:gd name="connsiteX13" fmla="*/ 4799342 w 5364004"/>
                <a:gd name="connsiteY13" fmla="*/ 3182664 h 6074639"/>
                <a:gd name="connsiteX14" fmla="*/ 4185667 w 5364004"/>
                <a:gd name="connsiteY14" fmla="*/ 1295110 h 6074639"/>
                <a:gd name="connsiteX15" fmla="*/ 3495197 w 5364004"/>
                <a:gd name="connsiteY15" fmla="*/ 762181 h 6074639"/>
                <a:gd name="connsiteX16" fmla="*/ 2548484 w 5364004"/>
                <a:gd name="connsiteY16" fmla="*/ 564663 h 6074639"/>
                <a:gd name="connsiteX17" fmla="*/ 1443440 w 5364004"/>
                <a:gd name="connsiteY17" fmla="*/ 777089 h 6074639"/>
                <a:gd name="connsiteX18" fmla="*/ 461830 w 5364004"/>
                <a:gd name="connsiteY18" fmla="*/ 1360949 h 6074639"/>
                <a:gd name="connsiteX19" fmla="*/ 73272 w 5364004"/>
                <a:gd name="connsiteY19" fmla="*/ 1759206 h 6074639"/>
                <a:gd name="connsiteX20" fmla="*/ 0 w 5364004"/>
                <a:gd name="connsiteY20" fmla="*/ 1859770 h 6074639"/>
                <a:gd name="connsiteX21" fmla="*/ 0 w 5364004"/>
                <a:gd name="connsiteY21" fmla="*/ 1020639 h 6074639"/>
                <a:gd name="connsiteX22" fmla="*/ 94433 w 5364004"/>
                <a:gd name="connsiteY22" fmla="*/ 932159 h 6074639"/>
                <a:gd name="connsiteX23" fmla="*/ 2548484 w 5364004"/>
                <a:gd name="connsiteY23" fmla="*/ 0 h 6074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364004" h="6074639">
                  <a:moveTo>
                    <a:pt x="2548484" y="0"/>
                  </a:moveTo>
                  <a:cubicBezTo>
                    <a:pt x="4313619" y="0"/>
                    <a:pt x="5364004" y="1424869"/>
                    <a:pt x="5364004" y="3182664"/>
                  </a:cubicBezTo>
                  <a:cubicBezTo>
                    <a:pt x="5364004" y="4199734"/>
                    <a:pt x="4631750" y="4677890"/>
                    <a:pt x="3886170" y="5260508"/>
                  </a:cubicBezTo>
                  <a:cubicBezTo>
                    <a:pt x="3343077" y="5684909"/>
                    <a:pt x="2819861" y="6074639"/>
                    <a:pt x="2075975" y="6074639"/>
                  </a:cubicBezTo>
                  <a:cubicBezTo>
                    <a:pt x="1179686" y="6074639"/>
                    <a:pt x="538816" y="5724911"/>
                    <a:pt x="21919" y="5139637"/>
                  </a:cubicBezTo>
                  <a:lnTo>
                    <a:pt x="0" y="5113592"/>
                  </a:lnTo>
                  <a:lnTo>
                    <a:pt x="0" y="4169527"/>
                  </a:lnTo>
                  <a:lnTo>
                    <a:pt x="45364" y="4232131"/>
                  </a:lnTo>
                  <a:cubicBezTo>
                    <a:pt x="79610" y="4280001"/>
                    <a:pt x="114337" y="4329437"/>
                    <a:pt x="149459" y="4381216"/>
                  </a:cubicBezTo>
                  <a:cubicBezTo>
                    <a:pt x="686227" y="5172421"/>
                    <a:pt x="1262409" y="5509977"/>
                    <a:pt x="2075975" y="5509977"/>
                  </a:cubicBezTo>
                  <a:cubicBezTo>
                    <a:pt x="2609920" y="5509977"/>
                    <a:pt x="3001682" y="5234986"/>
                    <a:pt x="3538451" y="4815555"/>
                  </a:cubicBezTo>
                  <a:cubicBezTo>
                    <a:pt x="3598418" y="4768688"/>
                    <a:pt x="3658385" y="4722385"/>
                    <a:pt x="3716432" y="4677664"/>
                  </a:cubicBezTo>
                  <a:cubicBezTo>
                    <a:pt x="4031062" y="4434972"/>
                    <a:pt x="4328187" y="4205719"/>
                    <a:pt x="4525932" y="3956816"/>
                  </a:cubicBezTo>
                  <a:cubicBezTo>
                    <a:pt x="4714982" y="3718867"/>
                    <a:pt x="4799342" y="3480128"/>
                    <a:pt x="4799342" y="3182664"/>
                  </a:cubicBezTo>
                  <a:cubicBezTo>
                    <a:pt x="4799342" y="2437196"/>
                    <a:pt x="4581382" y="1766829"/>
                    <a:pt x="4185667" y="1295110"/>
                  </a:cubicBezTo>
                  <a:cubicBezTo>
                    <a:pt x="3991988" y="1064389"/>
                    <a:pt x="3759685" y="885052"/>
                    <a:pt x="3495197" y="762181"/>
                  </a:cubicBezTo>
                  <a:cubicBezTo>
                    <a:pt x="3212979" y="631180"/>
                    <a:pt x="2894509" y="564663"/>
                    <a:pt x="2548484" y="564663"/>
                  </a:cubicBezTo>
                  <a:cubicBezTo>
                    <a:pt x="2181567" y="564663"/>
                    <a:pt x="1809680" y="636036"/>
                    <a:pt x="1443440" y="777089"/>
                  </a:cubicBezTo>
                  <a:cubicBezTo>
                    <a:pt x="1086912" y="914189"/>
                    <a:pt x="747550" y="1116112"/>
                    <a:pt x="461830" y="1360949"/>
                  </a:cubicBezTo>
                  <a:cubicBezTo>
                    <a:pt x="316486" y="1485458"/>
                    <a:pt x="186699" y="1618549"/>
                    <a:pt x="73272" y="1759206"/>
                  </a:cubicBezTo>
                  <a:lnTo>
                    <a:pt x="0" y="1859770"/>
                  </a:lnTo>
                  <a:lnTo>
                    <a:pt x="0" y="1020639"/>
                  </a:lnTo>
                  <a:lnTo>
                    <a:pt x="94433" y="932159"/>
                  </a:lnTo>
                  <a:cubicBezTo>
                    <a:pt x="766607" y="356217"/>
                    <a:pt x="1660722" y="0"/>
                    <a:pt x="2548484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5FC05EF-E815-49BA-AA7E-2AE79ECE8A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73734"/>
              <a:ext cx="5364004" cy="6074639"/>
            </a:xfrm>
            <a:custGeom>
              <a:avLst/>
              <a:gdLst>
                <a:gd name="connsiteX0" fmla="*/ 2548484 w 5364004"/>
                <a:gd name="connsiteY0" fmla="*/ 0 h 6074639"/>
                <a:gd name="connsiteX1" fmla="*/ 5364004 w 5364004"/>
                <a:gd name="connsiteY1" fmla="*/ 3182664 h 6074639"/>
                <a:gd name="connsiteX2" fmla="*/ 3886170 w 5364004"/>
                <a:gd name="connsiteY2" fmla="*/ 5260508 h 6074639"/>
                <a:gd name="connsiteX3" fmla="*/ 2075975 w 5364004"/>
                <a:gd name="connsiteY3" fmla="*/ 6074639 h 6074639"/>
                <a:gd name="connsiteX4" fmla="*/ 21919 w 5364004"/>
                <a:gd name="connsiteY4" fmla="*/ 5139637 h 6074639"/>
                <a:gd name="connsiteX5" fmla="*/ 0 w 5364004"/>
                <a:gd name="connsiteY5" fmla="*/ 5113592 h 6074639"/>
                <a:gd name="connsiteX6" fmla="*/ 0 w 5364004"/>
                <a:gd name="connsiteY6" fmla="*/ 3976968 h 6074639"/>
                <a:gd name="connsiteX7" fmla="*/ 35397 w 5364004"/>
                <a:gd name="connsiteY7" fmla="*/ 4025931 h 6074639"/>
                <a:gd name="connsiteX8" fmla="*/ 242967 w 5364004"/>
                <a:gd name="connsiteY8" fmla="*/ 4317861 h 6074639"/>
                <a:gd name="connsiteX9" fmla="*/ 1034850 w 5364004"/>
                <a:gd name="connsiteY9" fmla="*/ 5126232 h 6074639"/>
                <a:gd name="connsiteX10" fmla="*/ 2075975 w 5364004"/>
                <a:gd name="connsiteY10" fmla="*/ 5397044 h 6074639"/>
                <a:gd name="connsiteX11" fmla="*/ 2745664 w 5364004"/>
                <a:gd name="connsiteY11" fmla="*/ 5224596 h 6074639"/>
                <a:gd name="connsiteX12" fmla="*/ 3468884 w 5364004"/>
                <a:gd name="connsiteY12" fmla="*/ 4726677 h 6074639"/>
                <a:gd name="connsiteX13" fmla="*/ 3647430 w 5364004"/>
                <a:gd name="connsiteY13" fmla="*/ 4588334 h 6074639"/>
                <a:gd name="connsiteX14" fmla="*/ 4437506 w 5364004"/>
                <a:gd name="connsiteY14" fmla="*/ 3886572 h 6074639"/>
                <a:gd name="connsiteX15" fmla="*/ 4686409 w 5364004"/>
                <a:gd name="connsiteY15" fmla="*/ 3182664 h 6074639"/>
                <a:gd name="connsiteX16" fmla="*/ 4099047 w 5364004"/>
                <a:gd name="connsiteY16" fmla="*/ 1367726 h 6074639"/>
                <a:gd name="connsiteX17" fmla="*/ 3447540 w 5364004"/>
                <a:gd name="connsiteY17" fmla="*/ 864611 h 6074639"/>
                <a:gd name="connsiteX18" fmla="*/ 2548484 w 5364004"/>
                <a:gd name="connsiteY18" fmla="*/ 677595 h 6074639"/>
                <a:gd name="connsiteX19" fmla="*/ 1483982 w 5364004"/>
                <a:gd name="connsiteY19" fmla="*/ 882455 h 6074639"/>
                <a:gd name="connsiteX20" fmla="*/ 535349 w 5364004"/>
                <a:gd name="connsiteY20" fmla="*/ 1446665 h 6074639"/>
                <a:gd name="connsiteX21" fmla="*/ 10097 w 5364004"/>
                <a:gd name="connsiteY21" fmla="*/ 2038206 h 6074639"/>
                <a:gd name="connsiteX22" fmla="*/ 0 w 5364004"/>
                <a:gd name="connsiteY22" fmla="*/ 2055433 h 6074639"/>
                <a:gd name="connsiteX23" fmla="*/ 0 w 5364004"/>
                <a:gd name="connsiteY23" fmla="*/ 1020639 h 6074639"/>
                <a:gd name="connsiteX24" fmla="*/ 94433 w 5364004"/>
                <a:gd name="connsiteY24" fmla="*/ 932159 h 6074639"/>
                <a:gd name="connsiteX25" fmla="*/ 2548484 w 5364004"/>
                <a:gd name="connsiteY25" fmla="*/ 0 h 6074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5364004" h="6074639">
                  <a:moveTo>
                    <a:pt x="2548484" y="0"/>
                  </a:moveTo>
                  <a:cubicBezTo>
                    <a:pt x="4313619" y="0"/>
                    <a:pt x="5364004" y="1424869"/>
                    <a:pt x="5364004" y="3182664"/>
                  </a:cubicBezTo>
                  <a:cubicBezTo>
                    <a:pt x="5364004" y="4199734"/>
                    <a:pt x="4631750" y="4677890"/>
                    <a:pt x="3886170" y="5260508"/>
                  </a:cubicBezTo>
                  <a:cubicBezTo>
                    <a:pt x="3343077" y="5684909"/>
                    <a:pt x="2819861" y="6074639"/>
                    <a:pt x="2075975" y="6074639"/>
                  </a:cubicBezTo>
                  <a:cubicBezTo>
                    <a:pt x="1179686" y="6074639"/>
                    <a:pt x="538816" y="5724911"/>
                    <a:pt x="21919" y="5139637"/>
                  </a:cubicBezTo>
                  <a:lnTo>
                    <a:pt x="0" y="5113592"/>
                  </a:lnTo>
                  <a:lnTo>
                    <a:pt x="0" y="3976968"/>
                  </a:lnTo>
                  <a:lnTo>
                    <a:pt x="35397" y="4025931"/>
                  </a:lnTo>
                  <a:cubicBezTo>
                    <a:pt x="102366" y="4117745"/>
                    <a:pt x="171594" y="4212721"/>
                    <a:pt x="242967" y="4317861"/>
                  </a:cubicBezTo>
                  <a:cubicBezTo>
                    <a:pt x="495371" y="4689861"/>
                    <a:pt x="754326" y="4954349"/>
                    <a:pt x="1034850" y="5126232"/>
                  </a:cubicBezTo>
                  <a:cubicBezTo>
                    <a:pt x="1332201" y="5308505"/>
                    <a:pt x="1672806" y="5397044"/>
                    <a:pt x="2075975" y="5397044"/>
                  </a:cubicBezTo>
                  <a:cubicBezTo>
                    <a:pt x="2304776" y="5397044"/>
                    <a:pt x="2517541" y="5342272"/>
                    <a:pt x="2745664" y="5224596"/>
                  </a:cubicBezTo>
                  <a:cubicBezTo>
                    <a:pt x="2979886" y="5103758"/>
                    <a:pt x="3211737" y="4927584"/>
                    <a:pt x="3468884" y="4726677"/>
                  </a:cubicBezTo>
                  <a:cubicBezTo>
                    <a:pt x="3529190" y="4679584"/>
                    <a:pt x="3589270" y="4633169"/>
                    <a:pt x="3647430" y="4588334"/>
                  </a:cubicBezTo>
                  <a:cubicBezTo>
                    <a:pt x="3956414" y="4349934"/>
                    <a:pt x="4248231" y="4124747"/>
                    <a:pt x="4437506" y="3886572"/>
                  </a:cubicBezTo>
                  <a:cubicBezTo>
                    <a:pt x="4611987" y="3667031"/>
                    <a:pt x="4686409" y="3456525"/>
                    <a:pt x="4686409" y="3182664"/>
                  </a:cubicBezTo>
                  <a:cubicBezTo>
                    <a:pt x="4686409" y="2463735"/>
                    <a:pt x="4477823" y="1819117"/>
                    <a:pt x="4099047" y="1367726"/>
                  </a:cubicBezTo>
                  <a:cubicBezTo>
                    <a:pt x="3916097" y="1149766"/>
                    <a:pt x="3697008" y="980480"/>
                    <a:pt x="3447540" y="864611"/>
                  </a:cubicBezTo>
                  <a:cubicBezTo>
                    <a:pt x="3180454" y="740498"/>
                    <a:pt x="2877908" y="677595"/>
                    <a:pt x="2548484" y="677595"/>
                  </a:cubicBezTo>
                  <a:cubicBezTo>
                    <a:pt x="2200426" y="677595"/>
                    <a:pt x="1832266" y="748404"/>
                    <a:pt x="1483982" y="882455"/>
                  </a:cubicBezTo>
                  <a:cubicBezTo>
                    <a:pt x="1139425" y="1015037"/>
                    <a:pt x="811356" y="1210185"/>
                    <a:pt x="535349" y="1446665"/>
                  </a:cubicBezTo>
                  <a:cubicBezTo>
                    <a:pt x="328598" y="1623772"/>
                    <a:pt x="150116" y="1825208"/>
                    <a:pt x="10097" y="2038206"/>
                  </a:cubicBezTo>
                  <a:lnTo>
                    <a:pt x="0" y="2055433"/>
                  </a:lnTo>
                  <a:lnTo>
                    <a:pt x="0" y="1020639"/>
                  </a:lnTo>
                  <a:lnTo>
                    <a:pt x="94433" y="932159"/>
                  </a:lnTo>
                  <a:cubicBezTo>
                    <a:pt x="766607" y="356217"/>
                    <a:pt x="1660722" y="0"/>
                    <a:pt x="2548484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10A5372-D19A-45DA-8E40-54D23FFB19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69891"/>
              <a:ext cx="5409177" cy="6482325"/>
            </a:xfrm>
            <a:custGeom>
              <a:avLst/>
              <a:gdLst>
                <a:gd name="connsiteX0" fmla="*/ 2168015 w 5409177"/>
                <a:gd name="connsiteY0" fmla="*/ 0 h 6482325"/>
                <a:gd name="connsiteX1" fmla="*/ 5409177 w 5409177"/>
                <a:gd name="connsiteY1" fmla="*/ 3241163 h 6482325"/>
                <a:gd name="connsiteX2" fmla="*/ 2168015 w 5409177"/>
                <a:gd name="connsiteY2" fmla="*/ 6482325 h 6482325"/>
                <a:gd name="connsiteX3" fmla="*/ 106314 w 5409177"/>
                <a:gd name="connsiteY3" fmla="*/ 5742217 h 6482325"/>
                <a:gd name="connsiteX4" fmla="*/ 0 w 5409177"/>
                <a:gd name="connsiteY4" fmla="*/ 5645593 h 6482325"/>
                <a:gd name="connsiteX5" fmla="*/ 0 w 5409177"/>
                <a:gd name="connsiteY5" fmla="*/ 5278200 h 6482325"/>
                <a:gd name="connsiteX6" fmla="*/ 61824 w 5409177"/>
                <a:gd name="connsiteY6" fmla="*/ 5347778 h 6482325"/>
                <a:gd name="connsiteX7" fmla="*/ 163802 w 5409177"/>
                <a:gd name="connsiteY7" fmla="*/ 5453397 h 6482325"/>
                <a:gd name="connsiteX8" fmla="*/ 617000 w 5409177"/>
                <a:gd name="connsiteY8" fmla="*/ 5817379 h 6482325"/>
                <a:gd name="connsiteX9" fmla="*/ 866580 w 5409177"/>
                <a:gd name="connsiteY9" fmla="*/ 5953688 h 6482325"/>
                <a:gd name="connsiteX10" fmla="*/ 866806 w 5409177"/>
                <a:gd name="connsiteY10" fmla="*/ 5953801 h 6482325"/>
                <a:gd name="connsiteX11" fmla="*/ 867032 w 5409177"/>
                <a:gd name="connsiteY11" fmla="*/ 5953914 h 6482325"/>
                <a:gd name="connsiteX12" fmla="*/ 1130504 w 5409177"/>
                <a:gd name="connsiteY12" fmla="*/ 6056909 h 6482325"/>
                <a:gd name="connsiteX13" fmla="*/ 1405607 w 5409177"/>
                <a:gd name="connsiteY13" fmla="*/ 6128169 h 6482325"/>
                <a:gd name="connsiteX14" fmla="*/ 1545192 w 5409177"/>
                <a:gd name="connsiteY14" fmla="*/ 6151659 h 6482325"/>
                <a:gd name="connsiteX15" fmla="*/ 1685341 w 5409177"/>
                <a:gd name="connsiteY15" fmla="*/ 6167582 h 6482325"/>
                <a:gd name="connsiteX16" fmla="*/ 1975465 w 5409177"/>
                <a:gd name="connsiteY16" fmla="*/ 6180231 h 6482325"/>
                <a:gd name="connsiteX17" fmla="*/ 1990033 w 5409177"/>
                <a:gd name="connsiteY17" fmla="*/ 6180231 h 6482325"/>
                <a:gd name="connsiteX18" fmla="*/ 2009232 w 5409177"/>
                <a:gd name="connsiteY18" fmla="*/ 6180344 h 6482325"/>
                <a:gd name="connsiteX19" fmla="*/ 2046612 w 5409177"/>
                <a:gd name="connsiteY19" fmla="*/ 6179779 h 6482325"/>
                <a:gd name="connsiteX20" fmla="*/ 2046951 w 5409177"/>
                <a:gd name="connsiteY20" fmla="*/ 6179779 h 6482325"/>
                <a:gd name="connsiteX21" fmla="*/ 2047290 w 5409177"/>
                <a:gd name="connsiteY21" fmla="*/ 6179779 h 6482325"/>
                <a:gd name="connsiteX22" fmla="*/ 2082412 w 5409177"/>
                <a:gd name="connsiteY22" fmla="*/ 6178876 h 6482325"/>
                <a:gd name="connsiteX23" fmla="*/ 2117760 w 5409177"/>
                <a:gd name="connsiteY23" fmla="*/ 6177068 h 6482325"/>
                <a:gd name="connsiteX24" fmla="*/ 2256215 w 5409177"/>
                <a:gd name="connsiteY24" fmla="*/ 6164985 h 6482325"/>
                <a:gd name="connsiteX25" fmla="*/ 2791515 w 5409177"/>
                <a:gd name="connsiteY25" fmla="*/ 6020319 h 6482325"/>
                <a:gd name="connsiteX26" fmla="*/ 3045726 w 5409177"/>
                <a:gd name="connsiteY26" fmla="*/ 5894286 h 6482325"/>
                <a:gd name="connsiteX27" fmla="*/ 3292371 w 5409177"/>
                <a:gd name="connsiteY27" fmla="*/ 5740246 h 6482325"/>
                <a:gd name="connsiteX28" fmla="*/ 3533482 w 5409177"/>
                <a:gd name="connsiteY28" fmla="*/ 5565088 h 6482325"/>
                <a:gd name="connsiteX29" fmla="*/ 3652512 w 5409177"/>
                <a:gd name="connsiteY29" fmla="*/ 5472257 h 6482325"/>
                <a:gd name="connsiteX30" fmla="*/ 3773915 w 5409177"/>
                <a:gd name="connsiteY30" fmla="*/ 5375135 h 6482325"/>
                <a:gd name="connsiteX31" fmla="*/ 3978549 w 5409177"/>
                <a:gd name="connsiteY31" fmla="*/ 5214884 h 6482325"/>
                <a:gd name="connsiteX32" fmla="*/ 4260428 w 5409177"/>
                <a:gd name="connsiteY32" fmla="*/ 4992633 h 6482325"/>
                <a:gd name="connsiteX33" fmla="*/ 4698154 w 5409177"/>
                <a:gd name="connsiteY33" fmla="*/ 4594207 h 6482325"/>
                <a:gd name="connsiteX34" fmla="*/ 4879185 w 5409177"/>
                <a:gd name="connsiteY34" fmla="*/ 4374440 h 6482325"/>
                <a:gd name="connsiteX35" fmla="*/ 5022383 w 5409177"/>
                <a:gd name="connsiteY35" fmla="*/ 4135136 h 6482325"/>
                <a:gd name="connsiteX36" fmla="*/ 5172019 w 5409177"/>
                <a:gd name="connsiteY36" fmla="*/ 3599271 h 6482325"/>
                <a:gd name="connsiteX37" fmla="*/ 5180489 w 5409177"/>
                <a:gd name="connsiteY37" fmla="*/ 3456412 h 6482325"/>
                <a:gd name="connsiteX38" fmla="*/ 5180602 w 5409177"/>
                <a:gd name="connsiteY38" fmla="*/ 3450878 h 6482325"/>
                <a:gd name="connsiteX39" fmla="*/ 5180940 w 5409177"/>
                <a:gd name="connsiteY39" fmla="*/ 3382667 h 6482325"/>
                <a:gd name="connsiteX40" fmla="*/ 5180828 w 5409177"/>
                <a:gd name="connsiteY40" fmla="*/ 3361097 h 6482325"/>
                <a:gd name="connsiteX41" fmla="*/ 5180150 w 5409177"/>
                <a:gd name="connsiteY41" fmla="*/ 3307002 h 6482325"/>
                <a:gd name="connsiteX42" fmla="*/ 5165243 w 5409177"/>
                <a:gd name="connsiteY42" fmla="*/ 3005698 h 6482325"/>
                <a:gd name="connsiteX43" fmla="*/ 5074445 w 5409177"/>
                <a:gd name="connsiteY43" fmla="*/ 2409076 h 6482325"/>
                <a:gd name="connsiteX44" fmla="*/ 4891947 w 5409177"/>
                <a:gd name="connsiteY44" fmla="*/ 1834362 h 6482325"/>
                <a:gd name="connsiteX45" fmla="*/ 4831076 w 5409177"/>
                <a:gd name="connsiteY45" fmla="*/ 1696585 h 6482325"/>
                <a:gd name="connsiteX46" fmla="*/ 4763316 w 5409177"/>
                <a:gd name="connsiteY46" fmla="*/ 1561743 h 6482325"/>
                <a:gd name="connsiteX47" fmla="*/ 4608147 w 5409177"/>
                <a:gd name="connsiteY47" fmla="*/ 1303693 h 6482325"/>
                <a:gd name="connsiteX48" fmla="*/ 4221015 w 5409177"/>
                <a:gd name="connsiteY48" fmla="*/ 848123 h 6482325"/>
                <a:gd name="connsiteX49" fmla="*/ 3990632 w 5409177"/>
                <a:gd name="connsiteY49" fmla="*/ 659413 h 6482325"/>
                <a:gd name="connsiteX50" fmla="*/ 3738680 w 5409177"/>
                <a:gd name="connsiteY50" fmla="*/ 502098 h 6482325"/>
                <a:gd name="connsiteX51" fmla="*/ 3189150 w 5409177"/>
                <a:gd name="connsiteY51" fmla="*/ 289220 h 6482325"/>
                <a:gd name="connsiteX52" fmla="*/ 2901398 w 5409177"/>
                <a:gd name="connsiteY52" fmla="*/ 232867 h 6482325"/>
                <a:gd name="connsiteX53" fmla="*/ 2611162 w 5409177"/>
                <a:gd name="connsiteY53" fmla="*/ 207570 h 6482325"/>
                <a:gd name="connsiteX54" fmla="*/ 2484451 w 5409177"/>
                <a:gd name="connsiteY54" fmla="*/ 204860 h 6482325"/>
                <a:gd name="connsiteX55" fmla="*/ 2027414 w 5409177"/>
                <a:gd name="connsiteY55" fmla="*/ 238852 h 6482325"/>
                <a:gd name="connsiteX56" fmla="*/ 1740452 w 5409177"/>
                <a:gd name="connsiteY56" fmla="*/ 294867 h 6482325"/>
                <a:gd name="connsiteX57" fmla="*/ 1458686 w 5409177"/>
                <a:gd name="connsiteY57" fmla="*/ 375049 h 6482325"/>
                <a:gd name="connsiteX58" fmla="*/ 1183695 w 5409177"/>
                <a:gd name="connsiteY58" fmla="*/ 477366 h 6482325"/>
                <a:gd name="connsiteX59" fmla="*/ 916723 w 5409177"/>
                <a:gd name="connsiteY59" fmla="*/ 601140 h 6482325"/>
                <a:gd name="connsiteX60" fmla="*/ 410333 w 5409177"/>
                <a:gd name="connsiteY60" fmla="*/ 905154 h 6482325"/>
                <a:gd name="connsiteX61" fmla="*/ 290625 w 5409177"/>
                <a:gd name="connsiteY61" fmla="*/ 992677 h 6482325"/>
                <a:gd name="connsiteX62" fmla="*/ 290399 w 5409177"/>
                <a:gd name="connsiteY62" fmla="*/ 992902 h 6482325"/>
                <a:gd name="connsiteX63" fmla="*/ 290173 w 5409177"/>
                <a:gd name="connsiteY63" fmla="*/ 993128 h 6482325"/>
                <a:gd name="connsiteX64" fmla="*/ 241047 w 5409177"/>
                <a:gd name="connsiteY64" fmla="*/ 1030735 h 6482325"/>
                <a:gd name="connsiteX65" fmla="*/ 231109 w 5409177"/>
                <a:gd name="connsiteY65" fmla="*/ 1038527 h 6482325"/>
                <a:gd name="connsiteX66" fmla="*/ 173514 w 5409177"/>
                <a:gd name="connsiteY66" fmla="*/ 1084491 h 6482325"/>
                <a:gd name="connsiteX67" fmla="*/ 55330 w 5409177"/>
                <a:gd name="connsiteY67" fmla="*/ 1184549 h 6482325"/>
                <a:gd name="connsiteX68" fmla="*/ 0 w 5409177"/>
                <a:gd name="connsiteY68" fmla="*/ 1235015 h 6482325"/>
                <a:gd name="connsiteX69" fmla="*/ 0 w 5409177"/>
                <a:gd name="connsiteY69" fmla="*/ 836733 h 6482325"/>
                <a:gd name="connsiteX70" fmla="*/ 106314 w 5409177"/>
                <a:gd name="connsiteY70" fmla="*/ 740109 h 6482325"/>
                <a:gd name="connsiteX71" fmla="*/ 2168015 w 5409177"/>
                <a:gd name="connsiteY71" fmla="*/ 0 h 6482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5409177" h="6482325">
                  <a:moveTo>
                    <a:pt x="2168015" y="0"/>
                  </a:moveTo>
                  <a:cubicBezTo>
                    <a:pt x="3958108" y="0"/>
                    <a:pt x="5409177" y="1451070"/>
                    <a:pt x="5409177" y="3241163"/>
                  </a:cubicBezTo>
                  <a:cubicBezTo>
                    <a:pt x="5409177" y="5031256"/>
                    <a:pt x="3958108" y="6482325"/>
                    <a:pt x="2168015" y="6482325"/>
                  </a:cubicBezTo>
                  <a:cubicBezTo>
                    <a:pt x="1384849" y="6482325"/>
                    <a:pt x="666575" y="6204582"/>
                    <a:pt x="106314" y="5742217"/>
                  </a:cubicBezTo>
                  <a:lnTo>
                    <a:pt x="0" y="5645593"/>
                  </a:lnTo>
                  <a:lnTo>
                    <a:pt x="0" y="5278200"/>
                  </a:lnTo>
                  <a:lnTo>
                    <a:pt x="61824" y="5347778"/>
                  </a:lnTo>
                  <a:cubicBezTo>
                    <a:pt x="95675" y="5384339"/>
                    <a:pt x="129753" y="5419631"/>
                    <a:pt x="163802" y="5453397"/>
                  </a:cubicBezTo>
                  <a:cubicBezTo>
                    <a:pt x="308807" y="5596483"/>
                    <a:pt x="461379" y="5719015"/>
                    <a:pt x="617000" y="5817379"/>
                  </a:cubicBezTo>
                  <a:cubicBezTo>
                    <a:pt x="705087" y="5872603"/>
                    <a:pt x="786624" y="5917211"/>
                    <a:pt x="866580" y="5953688"/>
                  </a:cubicBezTo>
                  <a:lnTo>
                    <a:pt x="866806" y="5953801"/>
                  </a:lnTo>
                  <a:lnTo>
                    <a:pt x="867032" y="5953914"/>
                  </a:lnTo>
                  <a:cubicBezTo>
                    <a:pt x="948344" y="5992198"/>
                    <a:pt x="1036996" y="6026868"/>
                    <a:pt x="1130504" y="6056909"/>
                  </a:cubicBezTo>
                  <a:cubicBezTo>
                    <a:pt x="1216558" y="6084577"/>
                    <a:pt x="1309163" y="6108631"/>
                    <a:pt x="1405607" y="6128169"/>
                  </a:cubicBezTo>
                  <a:cubicBezTo>
                    <a:pt x="1449990" y="6136977"/>
                    <a:pt x="1497083" y="6144883"/>
                    <a:pt x="1545192" y="6151659"/>
                  </a:cubicBezTo>
                  <a:cubicBezTo>
                    <a:pt x="1590365" y="6157983"/>
                    <a:pt x="1637571" y="6163291"/>
                    <a:pt x="1685341" y="6167582"/>
                  </a:cubicBezTo>
                  <a:cubicBezTo>
                    <a:pt x="1776704" y="6175939"/>
                    <a:pt x="1871567" y="6180005"/>
                    <a:pt x="1975465" y="6180231"/>
                  </a:cubicBezTo>
                  <a:lnTo>
                    <a:pt x="1990033" y="6180231"/>
                  </a:lnTo>
                  <a:cubicBezTo>
                    <a:pt x="1996470" y="6180344"/>
                    <a:pt x="2002794" y="6180344"/>
                    <a:pt x="2009232" y="6180344"/>
                  </a:cubicBezTo>
                  <a:cubicBezTo>
                    <a:pt x="2024703" y="6180344"/>
                    <a:pt x="2036222" y="6180231"/>
                    <a:pt x="2046612" y="6179779"/>
                  </a:cubicBezTo>
                  <a:lnTo>
                    <a:pt x="2046951" y="6179779"/>
                  </a:lnTo>
                  <a:lnTo>
                    <a:pt x="2047290" y="6179779"/>
                  </a:lnTo>
                  <a:lnTo>
                    <a:pt x="2082412" y="6178876"/>
                  </a:lnTo>
                  <a:lnTo>
                    <a:pt x="2117760" y="6177068"/>
                  </a:lnTo>
                  <a:cubicBezTo>
                    <a:pt x="2157963" y="6175262"/>
                    <a:pt x="2200765" y="6171535"/>
                    <a:pt x="2256215" y="6164985"/>
                  </a:cubicBezTo>
                  <a:cubicBezTo>
                    <a:pt x="2436342" y="6142963"/>
                    <a:pt x="2616469" y="6094289"/>
                    <a:pt x="2791515" y="6020319"/>
                  </a:cubicBezTo>
                  <a:cubicBezTo>
                    <a:pt x="2871810" y="5986777"/>
                    <a:pt x="2954928" y="5945557"/>
                    <a:pt x="3045726" y="5894286"/>
                  </a:cubicBezTo>
                  <a:cubicBezTo>
                    <a:pt x="3123876" y="5850468"/>
                    <a:pt x="3204509" y="5800100"/>
                    <a:pt x="3292371" y="5740246"/>
                  </a:cubicBezTo>
                  <a:cubicBezTo>
                    <a:pt x="3364647" y="5691007"/>
                    <a:pt x="3441329" y="5635332"/>
                    <a:pt x="3533482" y="5565088"/>
                  </a:cubicBezTo>
                  <a:cubicBezTo>
                    <a:pt x="3573911" y="5534370"/>
                    <a:pt x="3614680" y="5502184"/>
                    <a:pt x="3652512" y="5472257"/>
                  </a:cubicBezTo>
                  <a:lnTo>
                    <a:pt x="3773915" y="5375135"/>
                  </a:lnTo>
                  <a:cubicBezTo>
                    <a:pt x="3842239" y="5320928"/>
                    <a:pt x="3911580" y="5267059"/>
                    <a:pt x="3978549" y="5214884"/>
                  </a:cubicBezTo>
                  <a:cubicBezTo>
                    <a:pt x="4071831" y="5142268"/>
                    <a:pt x="4168388" y="5067168"/>
                    <a:pt x="4260428" y="4992633"/>
                  </a:cubicBezTo>
                  <a:cubicBezTo>
                    <a:pt x="4447557" y="4841190"/>
                    <a:pt x="4582624" y="4718207"/>
                    <a:pt x="4698154" y="4594207"/>
                  </a:cubicBezTo>
                  <a:cubicBezTo>
                    <a:pt x="4768511" y="4518203"/>
                    <a:pt x="4827801" y="4446265"/>
                    <a:pt x="4879185" y="4374440"/>
                  </a:cubicBezTo>
                  <a:cubicBezTo>
                    <a:pt x="4937120" y="4292790"/>
                    <a:pt x="4983874" y="4214641"/>
                    <a:pt x="5022383" y="4135136"/>
                  </a:cubicBezTo>
                  <a:cubicBezTo>
                    <a:pt x="5102904" y="3970932"/>
                    <a:pt x="5153273" y="3790579"/>
                    <a:pt x="5172019" y="3599271"/>
                  </a:cubicBezTo>
                  <a:cubicBezTo>
                    <a:pt x="5176424" y="3553873"/>
                    <a:pt x="5179247" y="3505651"/>
                    <a:pt x="5180489" y="3456412"/>
                  </a:cubicBezTo>
                  <a:lnTo>
                    <a:pt x="5180602" y="3450878"/>
                  </a:lnTo>
                  <a:cubicBezTo>
                    <a:pt x="5180940" y="3428743"/>
                    <a:pt x="5181280" y="3406044"/>
                    <a:pt x="5180940" y="3382667"/>
                  </a:cubicBezTo>
                  <a:cubicBezTo>
                    <a:pt x="5180940" y="3375440"/>
                    <a:pt x="5180828" y="3368325"/>
                    <a:pt x="5180828" y="3361097"/>
                  </a:cubicBezTo>
                  <a:cubicBezTo>
                    <a:pt x="5180828" y="3343366"/>
                    <a:pt x="5180715" y="3325184"/>
                    <a:pt x="5180150" y="3307002"/>
                  </a:cubicBezTo>
                  <a:cubicBezTo>
                    <a:pt x="5178230" y="3204008"/>
                    <a:pt x="5173148" y="3102595"/>
                    <a:pt x="5165243" y="3005698"/>
                  </a:cubicBezTo>
                  <a:cubicBezTo>
                    <a:pt x="5147513" y="2795418"/>
                    <a:pt x="5117021" y="2594737"/>
                    <a:pt x="5074445" y="2409076"/>
                  </a:cubicBezTo>
                  <a:cubicBezTo>
                    <a:pt x="5027804" y="2206136"/>
                    <a:pt x="4966369" y="2012796"/>
                    <a:pt x="4891947" y="1834362"/>
                  </a:cubicBezTo>
                  <a:cubicBezTo>
                    <a:pt x="4872635" y="1787834"/>
                    <a:pt x="4852081" y="1741419"/>
                    <a:pt x="4831076" y="1696585"/>
                  </a:cubicBezTo>
                  <a:cubicBezTo>
                    <a:pt x="4810522" y="1653219"/>
                    <a:pt x="4787709" y="1607933"/>
                    <a:pt x="4763316" y="1561743"/>
                  </a:cubicBezTo>
                  <a:cubicBezTo>
                    <a:pt x="4717466" y="1475124"/>
                    <a:pt x="4665517" y="1388392"/>
                    <a:pt x="4608147" y="1303693"/>
                  </a:cubicBezTo>
                  <a:cubicBezTo>
                    <a:pt x="4496457" y="1136666"/>
                    <a:pt x="4366133" y="983303"/>
                    <a:pt x="4221015" y="848123"/>
                  </a:cubicBezTo>
                  <a:cubicBezTo>
                    <a:pt x="4147721" y="780364"/>
                    <a:pt x="4070137" y="716783"/>
                    <a:pt x="3990632" y="659413"/>
                  </a:cubicBezTo>
                  <a:cubicBezTo>
                    <a:pt x="3906159" y="599220"/>
                    <a:pt x="3821459" y="546367"/>
                    <a:pt x="3738680" y="502098"/>
                  </a:cubicBezTo>
                  <a:cubicBezTo>
                    <a:pt x="3569281" y="410397"/>
                    <a:pt x="3384411" y="338797"/>
                    <a:pt x="3189150" y="289220"/>
                  </a:cubicBezTo>
                  <a:cubicBezTo>
                    <a:pt x="3095868" y="265504"/>
                    <a:pt x="2999085" y="246532"/>
                    <a:pt x="2901398" y="232867"/>
                  </a:cubicBezTo>
                  <a:cubicBezTo>
                    <a:pt x="2806422" y="219654"/>
                    <a:pt x="2708848" y="211184"/>
                    <a:pt x="2611162" y="207570"/>
                  </a:cubicBezTo>
                  <a:cubicBezTo>
                    <a:pt x="2569151" y="205763"/>
                    <a:pt x="2526575" y="204860"/>
                    <a:pt x="2484451" y="204860"/>
                  </a:cubicBezTo>
                  <a:cubicBezTo>
                    <a:pt x="2333912" y="204860"/>
                    <a:pt x="2179985" y="216266"/>
                    <a:pt x="2027414" y="238852"/>
                  </a:cubicBezTo>
                  <a:cubicBezTo>
                    <a:pt x="1928146" y="254098"/>
                    <a:pt x="1831589" y="272958"/>
                    <a:pt x="1740452" y="294867"/>
                  </a:cubicBezTo>
                  <a:cubicBezTo>
                    <a:pt x="1642427" y="318808"/>
                    <a:pt x="1547563" y="345799"/>
                    <a:pt x="1458686" y="375049"/>
                  </a:cubicBezTo>
                  <a:cubicBezTo>
                    <a:pt x="1365742" y="405541"/>
                    <a:pt x="1273251" y="439985"/>
                    <a:pt x="1183695" y="477366"/>
                  </a:cubicBezTo>
                  <a:cubicBezTo>
                    <a:pt x="1093801" y="515085"/>
                    <a:pt x="1004019" y="556757"/>
                    <a:pt x="916723" y="601140"/>
                  </a:cubicBezTo>
                  <a:cubicBezTo>
                    <a:pt x="741226" y="690469"/>
                    <a:pt x="570810" y="792673"/>
                    <a:pt x="410333" y="905154"/>
                  </a:cubicBezTo>
                  <a:cubicBezTo>
                    <a:pt x="377244" y="928531"/>
                    <a:pt x="333765" y="959587"/>
                    <a:pt x="290625" y="992677"/>
                  </a:cubicBezTo>
                  <a:lnTo>
                    <a:pt x="290399" y="992902"/>
                  </a:lnTo>
                  <a:lnTo>
                    <a:pt x="290173" y="993128"/>
                  </a:lnTo>
                  <a:cubicBezTo>
                    <a:pt x="273685" y="1005325"/>
                    <a:pt x="257084" y="1018199"/>
                    <a:pt x="241047" y="1030735"/>
                  </a:cubicBezTo>
                  <a:lnTo>
                    <a:pt x="231109" y="1038527"/>
                  </a:lnTo>
                  <a:cubicBezTo>
                    <a:pt x="210217" y="1054451"/>
                    <a:pt x="190341" y="1070713"/>
                    <a:pt x="173514" y="1084491"/>
                  </a:cubicBezTo>
                  <a:cubicBezTo>
                    <a:pt x="131729" y="1118710"/>
                    <a:pt x="92513" y="1151912"/>
                    <a:pt x="55330" y="1184549"/>
                  </a:cubicBezTo>
                  <a:lnTo>
                    <a:pt x="0" y="1235015"/>
                  </a:lnTo>
                  <a:lnTo>
                    <a:pt x="0" y="836733"/>
                  </a:lnTo>
                  <a:lnTo>
                    <a:pt x="106314" y="740109"/>
                  </a:lnTo>
                  <a:cubicBezTo>
                    <a:pt x="666575" y="277744"/>
                    <a:pt x="1384849" y="0"/>
                    <a:pt x="216801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1062CA7-1598-8A18-098B-630EC344E6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2053641"/>
            <a:ext cx="366916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600">
                <a:solidFill>
                  <a:schemeClr val="tx2"/>
                </a:solidFill>
              </a:rPr>
              <a:t>What do you know about Miele Steam Ovens?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FEDA996-5744-4A88-B0DD-EC49C6D87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5581" y="804672"/>
            <a:ext cx="4977975" cy="1979514"/>
          </a:xfrm>
          <a:prstGeom prst="rect">
            <a:avLst/>
          </a:prstGeom>
          <a:solidFill>
            <a:srgbClr val="FFFFFF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B917068-A9F0-D853-73F5-93D9D0E6935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240477" y="1342704"/>
            <a:ext cx="2246067" cy="911938"/>
          </a:xfrm>
          <a:prstGeom prst="rect">
            <a:avLst/>
          </a:prstGeom>
          <a:effectLst>
            <a:softEdge rad="0"/>
          </a:effec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8A2162C-CB99-23A1-B764-2FE446AF72F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56431" y="1405612"/>
            <a:ext cx="2246067" cy="786123"/>
          </a:xfrm>
          <a:prstGeom prst="rect">
            <a:avLst/>
          </a:prstGeom>
          <a:effectLst>
            <a:softEdge rad="0"/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E656121-B1D7-87E5-9E4C-2B6106F9F905}"/>
              </a:ext>
            </a:extLst>
          </p:cNvPr>
          <p:cNvSpPr txBox="1"/>
          <p:nvPr/>
        </p:nvSpPr>
        <p:spPr>
          <a:xfrm>
            <a:off x="6090574" y="3058407"/>
            <a:ext cx="4977578" cy="29575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Believe it or not – Miele is one of the easiest to use on the market, we use guided cooking, have the most precise steam control, and are the most versatile on the market- here’s why:</a:t>
            </a:r>
          </a:p>
        </p:txBody>
      </p:sp>
    </p:spTree>
    <p:extLst>
      <p:ext uri="{BB962C8B-B14F-4D97-AF65-F5344CB8AC3E}">
        <p14:creationId xmlns:p14="http://schemas.microsoft.com/office/powerpoint/2010/main" val="1733904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91E2FE3-1FE9-248E-3202-38C800A8E6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6681" y="0"/>
            <a:ext cx="1092977" cy="5029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C3957D3-132B-D894-8DEC-0DD1FCFBE34D}"/>
              </a:ext>
            </a:extLst>
          </p:cNvPr>
          <p:cNvSpPr txBox="1"/>
          <p:nvPr/>
        </p:nvSpPr>
        <p:spPr>
          <a:xfrm flipH="1">
            <a:off x="892629" y="502920"/>
            <a:ext cx="107986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/>
              <a:t>True Combination Cooking</a:t>
            </a:r>
          </a:p>
          <a:p>
            <a:pPr lvl="1"/>
            <a:r>
              <a:rPr lang="en-US" sz="1400" dirty="0"/>
              <a:t>3 in 1 appliance – Steam, Convection Oven, and Combination steam/convection cooking</a:t>
            </a:r>
          </a:p>
          <a:p>
            <a:pPr lvl="1"/>
            <a:r>
              <a:rPr lang="en-US" sz="1400" dirty="0"/>
              <a:t>Steam veggies, roast meats, bake bread, reheat leftovers, sous-vide, crisp/brown foods</a:t>
            </a:r>
          </a:p>
          <a:p>
            <a:pPr lvl="1"/>
            <a:endParaRPr lang="en-US" sz="1400" dirty="0"/>
          </a:p>
          <a:p>
            <a:pPr lvl="0"/>
            <a:r>
              <a:rPr lang="en-US" sz="1400" dirty="0" err="1"/>
              <a:t>MultiSteam</a:t>
            </a:r>
            <a:r>
              <a:rPr lang="en-US" sz="1400" dirty="0"/>
              <a:t> Technology	</a:t>
            </a:r>
          </a:p>
          <a:p>
            <a:pPr lvl="1"/>
            <a:r>
              <a:rPr lang="en-US" sz="1400" dirty="0"/>
              <a:t>Multi steam inlets</a:t>
            </a:r>
          </a:p>
          <a:p>
            <a:pPr lvl="1"/>
            <a:r>
              <a:rPr lang="en-US" sz="1400" dirty="0"/>
              <a:t>External steam generation</a:t>
            </a:r>
          </a:p>
          <a:p>
            <a:pPr lvl="1"/>
            <a:r>
              <a:rPr lang="en-US" sz="1400" dirty="0"/>
              <a:t>Even steam distribution throughout the cavity</a:t>
            </a:r>
          </a:p>
          <a:p>
            <a:pPr lvl="1"/>
            <a:r>
              <a:rPr lang="en-US" sz="1400" dirty="0"/>
              <a:t>Faster heat up times</a:t>
            </a:r>
          </a:p>
          <a:p>
            <a:pPr lvl="1"/>
            <a:r>
              <a:rPr lang="en-US" sz="1400" dirty="0"/>
              <a:t>More consistent cooking</a:t>
            </a:r>
          </a:p>
          <a:p>
            <a:pPr lvl="1"/>
            <a:r>
              <a:rPr lang="en-US" sz="1400" dirty="0"/>
              <a:t>Better humidity control</a:t>
            </a:r>
          </a:p>
          <a:p>
            <a:pPr lvl="1"/>
            <a:r>
              <a:rPr lang="en-US" sz="1400" dirty="0"/>
              <a:t>More multi level cooking</a:t>
            </a:r>
          </a:p>
          <a:p>
            <a:pPr lvl="1"/>
            <a:r>
              <a:rPr lang="en-US" sz="1400" dirty="0"/>
              <a:t>No flavor transfer!!!!</a:t>
            </a:r>
          </a:p>
          <a:p>
            <a:pPr lvl="1"/>
            <a:endParaRPr lang="en-US" sz="1400" dirty="0"/>
          </a:p>
          <a:p>
            <a:pPr lvl="0"/>
            <a:r>
              <a:rPr lang="en-US" sz="1400" dirty="0"/>
              <a:t>Ease of Use</a:t>
            </a:r>
          </a:p>
          <a:p>
            <a:pPr lvl="1"/>
            <a:r>
              <a:rPr lang="en-US" sz="1400" dirty="0"/>
              <a:t>Guided cooking – step by step cooking assistance – great for first time steam oven owners</a:t>
            </a:r>
          </a:p>
          <a:p>
            <a:pPr lvl="1"/>
            <a:r>
              <a:rPr lang="en-US" sz="1400" dirty="0"/>
              <a:t>Food-specific presets – luxury homeowners want convenience </a:t>
            </a:r>
          </a:p>
          <a:p>
            <a:pPr lvl="1"/>
            <a:r>
              <a:rPr lang="en-US" sz="1400" dirty="0"/>
              <a:t>No more guessing the humidity – MasterChef automatic settings (this is a big upgrade for </a:t>
            </a:r>
            <a:r>
              <a:rPr lang="en-US" sz="1400"/>
              <a:t>any homeowner)</a:t>
            </a:r>
            <a:endParaRPr lang="en-US" sz="1400" dirty="0"/>
          </a:p>
          <a:p>
            <a:pPr lvl="1"/>
            <a:endParaRPr lang="en-US" sz="1400" dirty="0"/>
          </a:p>
          <a:p>
            <a:pPr lvl="0"/>
            <a:r>
              <a:rPr lang="en-US" sz="1400" dirty="0"/>
              <a:t>Flexible Installation</a:t>
            </a:r>
          </a:p>
          <a:p>
            <a:pPr lvl="1"/>
            <a:r>
              <a:rPr lang="en-US" sz="1400" dirty="0"/>
              <a:t>Plumbed models </a:t>
            </a:r>
          </a:p>
          <a:p>
            <a:pPr lvl="1"/>
            <a:r>
              <a:rPr lang="en-US" sz="1400" dirty="0"/>
              <a:t>Non-plumbed models </a:t>
            </a:r>
          </a:p>
          <a:p>
            <a:pPr lvl="1"/>
            <a:r>
              <a:rPr lang="en-US" sz="1400" dirty="0"/>
              <a:t>Compact 24 inch </a:t>
            </a:r>
          </a:p>
          <a:p>
            <a:pPr lvl="1"/>
            <a:r>
              <a:rPr lang="en-US" sz="1400" dirty="0"/>
              <a:t>Larger 30-inch versions</a:t>
            </a:r>
          </a:p>
        </p:txBody>
      </p:sp>
    </p:spTree>
    <p:extLst>
      <p:ext uri="{BB962C8B-B14F-4D97-AF65-F5344CB8AC3E}">
        <p14:creationId xmlns:p14="http://schemas.microsoft.com/office/powerpoint/2010/main" val="3298588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EAB7A05-1ABE-DDF9-ED74-DA141593FE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8951" y="0"/>
            <a:ext cx="1294974" cy="5257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ED64711-67C7-CEA5-D2FF-573F2EF35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9658" y="525780"/>
            <a:ext cx="6972306" cy="165959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32777C6-D8A7-D315-51EE-3105075CF7DB}"/>
              </a:ext>
            </a:extLst>
          </p:cNvPr>
          <p:cNvSpPr txBox="1"/>
          <p:nvPr/>
        </p:nvSpPr>
        <p:spPr>
          <a:xfrm>
            <a:off x="1142860" y="2214885"/>
            <a:ext cx="4206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Don’t get caught up in the details! Keep it simple! Yes, we have a ton of options, but once you narrow it down to what the customer is looking for it’s easy!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978CE4B-FCC1-2C81-AE45-9C1127B286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124" y="3472301"/>
            <a:ext cx="1733912" cy="317102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5DDA8C5-8C54-04D8-4D0A-9CA1E562AB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8629" y="3472301"/>
            <a:ext cx="1944007" cy="323721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B1F155B-4348-5387-AE6B-5E7AAEC4A4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9100" y="3584817"/>
            <a:ext cx="6056776" cy="274740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75B5F0B-658E-04F5-3250-DC3F2B41318A}"/>
              </a:ext>
            </a:extLst>
          </p:cNvPr>
          <p:cNvSpPr txBox="1"/>
          <p:nvPr/>
        </p:nvSpPr>
        <p:spPr>
          <a:xfrm>
            <a:off x="6298294" y="2284929"/>
            <a:ext cx="4837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 went from 34 options to 4 by only picking out my dimension and design on the website – now I just need to pick plumbed or non-plumbed and I basically have it! </a:t>
            </a:r>
          </a:p>
        </p:txBody>
      </p:sp>
    </p:spTree>
    <p:extLst>
      <p:ext uri="{BB962C8B-B14F-4D97-AF65-F5344CB8AC3E}">
        <p14:creationId xmlns:p14="http://schemas.microsoft.com/office/powerpoint/2010/main" val="1164202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247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What do you know about Miele Steam Ovens?</vt:lpstr>
      <vt:lpstr>PowerPoint Presentation</vt:lpstr>
      <vt:lpstr>PowerPoint Presentation</vt:lpstr>
    </vt:vector>
  </TitlesOfParts>
  <Company>Miele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Fisher, Natalie</dc:creator>
  <cp:lastModifiedBy>Fisher, Natalie</cp:lastModifiedBy>
  <cp:revision>1</cp:revision>
  <dcterms:created xsi:type="dcterms:W3CDTF">2026-05-14T13:23:32Z</dcterms:created>
  <dcterms:modified xsi:type="dcterms:W3CDTF">2026-05-14T14:10:46Z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ef16b98-c9e0-42fa-917d-c446735d6f1c_Enabled">
    <vt:lpwstr>true</vt:lpwstr>
  </property>
  <property fmtid="{D5CDD505-2E9C-101B-9397-08002B2CF9AE}" pid="3" name="MSIP_Label_eef16b98-c9e0-42fa-917d-c446735d6f1c_SetDate">
    <vt:lpwstr>2026-05-14T14:04:58Z</vt:lpwstr>
  </property>
  <property fmtid="{D5CDD505-2E9C-101B-9397-08002B2CF9AE}" pid="4" name="MSIP_Label_eef16b98-c9e0-42fa-917d-c446735d6f1c_Method">
    <vt:lpwstr>Standard</vt:lpwstr>
  </property>
  <property fmtid="{D5CDD505-2E9C-101B-9397-08002B2CF9AE}" pid="5" name="MSIP_Label_eef16b98-c9e0-42fa-917d-c446735d6f1c_Name">
    <vt:lpwstr>General</vt:lpwstr>
  </property>
  <property fmtid="{D5CDD505-2E9C-101B-9397-08002B2CF9AE}" pid="6" name="MSIP_Label_eef16b98-c9e0-42fa-917d-c446735d6f1c_SiteId">
    <vt:lpwstr>22991c1b-aa70-4d9c-85be-637908be565f</vt:lpwstr>
  </property>
  <property fmtid="{D5CDD505-2E9C-101B-9397-08002B2CF9AE}" pid="7" name="MSIP_Label_eef16b98-c9e0-42fa-917d-c446735d6f1c_ActionId">
    <vt:lpwstr>aebe50a3-1906-42c4-b823-00d29d53c79b</vt:lpwstr>
  </property>
  <property fmtid="{D5CDD505-2E9C-101B-9397-08002B2CF9AE}" pid="8" name="MSIP_Label_eef16b98-c9e0-42fa-917d-c446735d6f1c_ContentBits">
    <vt:lpwstr>0</vt:lpwstr>
  </property>
  <property fmtid="{D5CDD505-2E9C-101B-9397-08002B2CF9AE}" pid="9" name="MSIP_Label_eef16b98-c9e0-42fa-917d-c446735d6f1c_Tag">
    <vt:lpwstr>10, 3, 0, 1</vt:lpwstr>
  </property>
</Properties>
</file>