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15"/>
  </p:notesMasterIdLst>
  <p:sldIdLst>
    <p:sldId id="256" r:id="rId5"/>
    <p:sldId id="312" r:id="rId6"/>
    <p:sldId id="313" r:id="rId7"/>
    <p:sldId id="310" r:id="rId8"/>
    <p:sldId id="303" r:id="rId9"/>
    <p:sldId id="682" r:id="rId10"/>
    <p:sldId id="311" r:id="rId11"/>
    <p:sldId id="293" r:id="rId12"/>
    <p:sldId id="681" r:id="rId13"/>
    <p:sldId id="295" r:id="rId14"/>
  </p:sldIdLst>
  <p:sldSz cx="13168313" cy="98758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E54"/>
    <a:srgbClr val="001A48"/>
    <a:srgbClr val="7E1E00"/>
    <a:srgbClr val="CC3300"/>
    <a:srgbClr val="993300"/>
    <a:srgbClr val="AE7E37"/>
    <a:srgbClr val="002152"/>
    <a:srgbClr val="001C50"/>
    <a:srgbClr val="001D50"/>
    <a:srgbClr val="001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14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2-03T19:19:11.64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15048 4522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12-03T19:19:11.64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14819 4389 16383 0 0,'0'0'0'0'0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C86FC-DBCC-4C46-9FD7-88721961F698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8E8D6-147A-4906-910A-632CB36B82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71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8E8D6-147A-4906-910A-632CB36B82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44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8E8D6-147A-4906-910A-632CB36B82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741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3023E-23B9-C8C5-B26C-EA19CDE2AE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06D8924-2022-8802-C2E8-B21A110A6E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16C556-7EAD-38EB-0133-2C6B54FE3F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37F8D7-080F-96C6-7ED4-E941B900AC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8E8D6-147A-4906-910A-632CB36B82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18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8E8D6-147A-4906-910A-632CB36B82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48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8E8D6-147A-4906-910A-632CB36B82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17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8E8D6-147A-4906-910A-632CB36B82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98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08E8D6-147A-4906-910A-632CB36B82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570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7624" y="1616255"/>
            <a:ext cx="11193066" cy="3438255"/>
          </a:xfrm>
        </p:spPr>
        <p:txBody>
          <a:bodyPr anchor="b"/>
          <a:lstStyle>
            <a:lvl1pPr algn="ctr">
              <a:defRPr sz="8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6039" y="5187102"/>
            <a:ext cx="9876235" cy="2384374"/>
          </a:xfrm>
        </p:spPr>
        <p:txBody>
          <a:bodyPr/>
          <a:lstStyle>
            <a:lvl1pPr marL="0" indent="0" algn="ctr">
              <a:buNone/>
              <a:defRPr sz="3456"/>
            </a:lvl1pPr>
            <a:lvl2pPr marL="658368" indent="0" algn="ctr">
              <a:buNone/>
              <a:defRPr sz="2880"/>
            </a:lvl2pPr>
            <a:lvl3pPr marL="1316736" indent="0" algn="ctr">
              <a:buNone/>
              <a:defRPr sz="2592"/>
            </a:lvl3pPr>
            <a:lvl4pPr marL="1975104" indent="0" algn="ctr">
              <a:buNone/>
              <a:defRPr sz="2304"/>
            </a:lvl4pPr>
            <a:lvl5pPr marL="2633472" indent="0" algn="ctr">
              <a:buNone/>
              <a:defRPr sz="2304"/>
            </a:lvl5pPr>
            <a:lvl6pPr marL="3291840" indent="0" algn="ctr">
              <a:buNone/>
              <a:defRPr sz="2304"/>
            </a:lvl6pPr>
            <a:lvl7pPr marL="3950208" indent="0" algn="ctr">
              <a:buNone/>
              <a:defRPr sz="2304"/>
            </a:lvl7pPr>
            <a:lvl8pPr marL="4608576" indent="0" algn="ctr">
              <a:buNone/>
              <a:defRPr sz="2304"/>
            </a:lvl8pPr>
            <a:lvl9pPr marL="5266944" indent="0" algn="ctr">
              <a:buNone/>
              <a:defRPr sz="2304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3821-027B-42A1-917B-63A40BFA1C1D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479-B42C-435D-ADAD-7FEBFCF1C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76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3821-027B-42A1-917B-63A40BFA1C1D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479-B42C-435D-ADAD-7FEBFCF1C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7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3575" y="525797"/>
            <a:ext cx="2839417" cy="836931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5322" y="525797"/>
            <a:ext cx="8353649" cy="83693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3821-027B-42A1-917B-63A40BFA1C1D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479-B42C-435D-ADAD-7FEBFCF1C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87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b="1">
                <a:latin typeface="+mj-lt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2B9095-643A-E833-32E7-5AF97125B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24ABF-F378-45CE-9AF6-2040E5902B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30DD73-6EE8-1287-EDC0-55034E93B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56426" y="1670135"/>
            <a:ext cx="10679813" cy="782214"/>
          </a:xfrm>
        </p:spPr>
        <p:txBody>
          <a:bodyPr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80">
                <a:latin typeface="+mj-lt"/>
              </a:defRPr>
            </a:lvl1pPr>
          </a:lstStyle>
          <a:p>
            <a:pPr lvl="0"/>
            <a:r>
              <a:rPr lang="en-US"/>
              <a:t>Subtitle / Subtext</a:t>
            </a:r>
          </a:p>
        </p:txBody>
      </p:sp>
    </p:spTree>
    <p:extLst>
      <p:ext uri="{BB962C8B-B14F-4D97-AF65-F5344CB8AC3E}">
        <p14:creationId xmlns:p14="http://schemas.microsoft.com/office/powerpoint/2010/main" val="3448997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3821-027B-42A1-917B-63A40BFA1C1D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479-B42C-435D-ADAD-7FEBFCF1C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62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464" y="2462104"/>
            <a:ext cx="11357670" cy="4108074"/>
          </a:xfrm>
        </p:spPr>
        <p:txBody>
          <a:bodyPr anchor="b"/>
          <a:lstStyle>
            <a:lvl1pPr>
              <a:defRPr sz="86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8464" y="6609042"/>
            <a:ext cx="11357670" cy="2160339"/>
          </a:xfrm>
        </p:spPr>
        <p:txBody>
          <a:bodyPr/>
          <a:lstStyle>
            <a:lvl1pPr marL="0" indent="0">
              <a:buNone/>
              <a:defRPr sz="3456">
                <a:solidFill>
                  <a:schemeClr val="tx1"/>
                </a:solidFill>
              </a:defRPr>
            </a:lvl1pPr>
            <a:lvl2pPr marL="658368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2pPr>
            <a:lvl3pPr marL="1316736" indent="0">
              <a:buNone/>
              <a:defRPr sz="2592">
                <a:solidFill>
                  <a:schemeClr val="tx1">
                    <a:tint val="75000"/>
                  </a:schemeClr>
                </a:solidFill>
              </a:defRPr>
            </a:lvl3pPr>
            <a:lvl4pPr marL="1975104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4pPr>
            <a:lvl5pPr marL="2633472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5pPr>
            <a:lvl6pPr marL="3291840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6pPr>
            <a:lvl7pPr marL="3950208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7pPr>
            <a:lvl8pPr marL="4608576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8pPr>
            <a:lvl9pPr marL="5266944" indent="0">
              <a:buNone/>
              <a:defRPr sz="23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3821-027B-42A1-917B-63A40BFA1C1D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479-B42C-435D-ADAD-7FEBFCF1C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461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5322" y="2628985"/>
            <a:ext cx="5596533" cy="6266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458" y="2628985"/>
            <a:ext cx="5596533" cy="62661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3821-027B-42A1-917B-63A40BFA1C1D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479-B42C-435D-ADAD-7FEBFCF1C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49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37" y="525799"/>
            <a:ext cx="11357670" cy="19088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7038" y="2420953"/>
            <a:ext cx="5570813" cy="1186471"/>
          </a:xfrm>
        </p:spPr>
        <p:txBody>
          <a:bodyPr anchor="b"/>
          <a:lstStyle>
            <a:lvl1pPr marL="0" indent="0">
              <a:buNone/>
              <a:defRPr sz="3456" b="1"/>
            </a:lvl1pPr>
            <a:lvl2pPr marL="658368" indent="0">
              <a:buNone/>
              <a:defRPr sz="2880" b="1"/>
            </a:lvl2pPr>
            <a:lvl3pPr marL="1316736" indent="0">
              <a:buNone/>
              <a:defRPr sz="2592" b="1"/>
            </a:lvl3pPr>
            <a:lvl4pPr marL="1975104" indent="0">
              <a:buNone/>
              <a:defRPr sz="2304" b="1"/>
            </a:lvl4pPr>
            <a:lvl5pPr marL="2633472" indent="0">
              <a:buNone/>
              <a:defRPr sz="2304" b="1"/>
            </a:lvl5pPr>
            <a:lvl6pPr marL="3291840" indent="0">
              <a:buNone/>
              <a:defRPr sz="2304" b="1"/>
            </a:lvl6pPr>
            <a:lvl7pPr marL="3950208" indent="0">
              <a:buNone/>
              <a:defRPr sz="2304" b="1"/>
            </a:lvl7pPr>
            <a:lvl8pPr marL="4608576" indent="0">
              <a:buNone/>
              <a:defRPr sz="2304" b="1"/>
            </a:lvl8pPr>
            <a:lvl9pPr marL="5266944" indent="0">
              <a:buNone/>
              <a:defRPr sz="23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7038" y="3607424"/>
            <a:ext cx="5570813" cy="53059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459" y="2420953"/>
            <a:ext cx="5598248" cy="1186471"/>
          </a:xfrm>
        </p:spPr>
        <p:txBody>
          <a:bodyPr anchor="b"/>
          <a:lstStyle>
            <a:lvl1pPr marL="0" indent="0">
              <a:buNone/>
              <a:defRPr sz="3456" b="1"/>
            </a:lvl1pPr>
            <a:lvl2pPr marL="658368" indent="0">
              <a:buNone/>
              <a:defRPr sz="2880" b="1"/>
            </a:lvl2pPr>
            <a:lvl3pPr marL="1316736" indent="0">
              <a:buNone/>
              <a:defRPr sz="2592" b="1"/>
            </a:lvl3pPr>
            <a:lvl4pPr marL="1975104" indent="0">
              <a:buNone/>
              <a:defRPr sz="2304" b="1"/>
            </a:lvl4pPr>
            <a:lvl5pPr marL="2633472" indent="0">
              <a:buNone/>
              <a:defRPr sz="2304" b="1"/>
            </a:lvl5pPr>
            <a:lvl6pPr marL="3291840" indent="0">
              <a:buNone/>
              <a:defRPr sz="2304" b="1"/>
            </a:lvl6pPr>
            <a:lvl7pPr marL="3950208" indent="0">
              <a:buNone/>
              <a:defRPr sz="2304" b="1"/>
            </a:lvl7pPr>
            <a:lvl8pPr marL="4608576" indent="0">
              <a:buNone/>
              <a:defRPr sz="2304" b="1"/>
            </a:lvl8pPr>
            <a:lvl9pPr marL="5266944" indent="0">
              <a:buNone/>
              <a:defRPr sz="230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459" y="3607424"/>
            <a:ext cx="5598248" cy="53059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3821-027B-42A1-917B-63A40BFA1C1D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479-B42C-435D-ADAD-7FEBFCF1C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52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3821-027B-42A1-917B-63A40BFA1C1D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479-B42C-435D-ADAD-7FEBFCF1C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3821-027B-42A1-917B-63A40BFA1C1D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479-B42C-435D-ADAD-7FEBFCF1C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558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37" y="658389"/>
            <a:ext cx="4247124" cy="2304362"/>
          </a:xfrm>
        </p:spPr>
        <p:txBody>
          <a:bodyPr anchor="b"/>
          <a:lstStyle>
            <a:lvl1pPr>
              <a:defRPr sz="460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8248" y="1421940"/>
            <a:ext cx="6666458" cy="7018246"/>
          </a:xfrm>
        </p:spPr>
        <p:txBody>
          <a:bodyPr/>
          <a:lstStyle>
            <a:lvl1pPr>
              <a:defRPr sz="4608"/>
            </a:lvl1pPr>
            <a:lvl2pPr>
              <a:defRPr sz="4032"/>
            </a:lvl2pPr>
            <a:lvl3pPr>
              <a:defRPr sz="3456"/>
            </a:lvl3pPr>
            <a:lvl4pPr>
              <a:defRPr sz="2880"/>
            </a:lvl4pPr>
            <a:lvl5pPr>
              <a:defRPr sz="2880"/>
            </a:lvl5pPr>
            <a:lvl6pPr>
              <a:defRPr sz="2880"/>
            </a:lvl6pPr>
            <a:lvl7pPr>
              <a:defRPr sz="2880"/>
            </a:lvl7pPr>
            <a:lvl8pPr>
              <a:defRPr sz="2880"/>
            </a:lvl8pPr>
            <a:lvl9pPr>
              <a:defRPr sz="288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037" y="2962752"/>
            <a:ext cx="4247124" cy="5488863"/>
          </a:xfrm>
        </p:spPr>
        <p:txBody>
          <a:bodyPr/>
          <a:lstStyle>
            <a:lvl1pPr marL="0" indent="0">
              <a:buNone/>
              <a:defRPr sz="2304"/>
            </a:lvl1pPr>
            <a:lvl2pPr marL="658368" indent="0">
              <a:buNone/>
              <a:defRPr sz="2016"/>
            </a:lvl2pPr>
            <a:lvl3pPr marL="1316736" indent="0">
              <a:buNone/>
              <a:defRPr sz="1728"/>
            </a:lvl3pPr>
            <a:lvl4pPr marL="1975104" indent="0">
              <a:buNone/>
              <a:defRPr sz="1440"/>
            </a:lvl4pPr>
            <a:lvl5pPr marL="2633472" indent="0">
              <a:buNone/>
              <a:defRPr sz="1440"/>
            </a:lvl5pPr>
            <a:lvl6pPr marL="3291840" indent="0">
              <a:buNone/>
              <a:defRPr sz="1440"/>
            </a:lvl6pPr>
            <a:lvl7pPr marL="3950208" indent="0">
              <a:buNone/>
              <a:defRPr sz="1440"/>
            </a:lvl7pPr>
            <a:lvl8pPr marL="4608576" indent="0">
              <a:buNone/>
              <a:defRPr sz="1440"/>
            </a:lvl8pPr>
            <a:lvl9pPr marL="5266944" indent="0">
              <a:buNone/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3821-027B-42A1-917B-63A40BFA1C1D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479-B42C-435D-ADAD-7FEBFCF1C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911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7037" y="658389"/>
            <a:ext cx="4247124" cy="2304362"/>
          </a:xfrm>
        </p:spPr>
        <p:txBody>
          <a:bodyPr anchor="b"/>
          <a:lstStyle>
            <a:lvl1pPr>
              <a:defRPr sz="460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98248" y="1421940"/>
            <a:ext cx="6666458" cy="7018246"/>
          </a:xfrm>
        </p:spPr>
        <p:txBody>
          <a:bodyPr anchor="t"/>
          <a:lstStyle>
            <a:lvl1pPr marL="0" indent="0">
              <a:buNone/>
              <a:defRPr sz="4608"/>
            </a:lvl1pPr>
            <a:lvl2pPr marL="658368" indent="0">
              <a:buNone/>
              <a:defRPr sz="4032"/>
            </a:lvl2pPr>
            <a:lvl3pPr marL="1316736" indent="0">
              <a:buNone/>
              <a:defRPr sz="3456"/>
            </a:lvl3pPr>
            <a:lvl4pPr marL="1975104" indent="0">
              <a:buNone/>
              <a:defRPr sz="2880"/>
            </a:lvl4pPr>
            <a:lvl5pPr marL="2633472" indent="0">
              <a:buNone/>
              <a:defRPr sz="2880"/>
            </a:lvl5pPr>
            <a:lvl6pPr marL="3291840" indent="0">
              <a:buNone/>
              <a:defRPr sz="2880"/>
            </a:lvl6pPr>
            <a:lvl7pPr marL="3950208" indent="0">
              <a:buNone/>
              <a:defRPr sz="2880"/>
            </a:lvl7pPr>
            <a:lvl8pPr marL="4608576" indent="0">
              <a:buNone/>
              <a:defRPr sz="2880"/>
            </a:lvl8pPr>
            <a:lvl9pPr marL="5266944" indent="0">
              <a:buNone/>
              <a:defRPr sz="288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7037" y="2962752"/>
            <a:ext cx="4247124" cy="5488863"/>
          </a:xfrm>
        </p:spPr>
        <p:txBody>
          <a:bodyPr/>
          <a:lstStyle>
            <a:lvl1pPr marL="0" indent="0">
              <a:buNone/>
              <a:defRPr sz="2304"/>
            </a:lvl1pPr>
            <a:lvl2pPr marL="658368" indent="0">
              <a:buNone/>
              <a:defRPr sz="2016"/>
            </a:lvl2pPr>
            <a:lvl3pPr marL="1316736" indent="0">
              <a:buNone/>
              <a:defRPr sz="1728"/>
            </a:lvl3pPr>
            <a:lvl4pPr marL="1975104" indent="0">
              <a:buNone/>
              <a:defRPr sz="1440"/>
            </a:lvl4pPr>
            <a:lvl5pPr marL="2633472" indent="0">
              <a:buNone/>
              <a:defRPr sz="1440"/>
            </a:lvl5pPr>
            <a:lvl6pPr marL="3291840" indent="0">
              <a:buNone/>
              <a:defRPr sz="1440"/>
            </a:lvl6pPr>
            <a:lvl7pPr marL="3950208" indent="0">
              <a:buNone/>
              <a:defRPr sz="1440"/>
            </a:lvl7pPr>
            <a:lvl8pPr marL="4608576" indent="0">
              <a:buNone/>
              <a:defRPr sz="1440"/>
            </a:lvl8pPr>
            <a:lvl9pPr marL="5266944" indent="0">
              <a:buNone/>
              <a:defRPr sz="144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A3821-027B-42A1-917B-63A40BFA1C1D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63479-B42C-435D-ADAD-7FEBFCF1C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4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5322" y="525799"/>
            <a:ext cx="11357670" cy="19088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322" y="2628985"/>
            <a:ext cx="11357670" cy="6266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5322" y="9153441"/>
            <a:ext cx="2962870" cy="525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A3821-027B-42A1-917B-63A40BFA1C1D}" type="datetimeFigureOut">
              <a:rPr lang="en-US" smtClean="0"/>
              <a:t>6/23/2025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62004" y="9153441"/>
            <a:ext cx="4444306" cy="525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00121" y="9153441"/>
            <a:ext cx="2962870" cy="525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63479-B42C-435D-ADAD-7FEBFCF1C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124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l" defTabSz="1316736" rtl="0" eaLnBrk="1" latinLnBrk="0" hangingPunct="1">
        <a:lnSpc>
          <a:spcPct val="90000"/>
        </a:lnSpc>
        <a:spcBef>
          <a:spcPct val="0"/>
        </a:spcBef>
        <a:buNone/>
        <a:defRPr sz="63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9184" indent="-329184" algn="l" defTabSz="1316736" rtl="0" eaLnBrk="1" latinLnBrk="0" hangingPunct="1">
        <a:lnSpc>
          <a:spcPct val="90000"/>
        </a:lnSpc>
        <a:spcBef>
          <a:spcPts val="1440"/>
        </a:spcBef>
        <a:buFont typeface="Arial" panose="020B0604020202020204" pitchFamily="34" charset="0"/>
        <a:buChar char="•"/>
        <a:defRPr sz="4032" kern="1200">
          <a:solidFill>
            <a:schemeClr val="tx1"/>
          </a:solidFill>
          <a:latin typeface="+mn-lt"/>
          <a:ea typeface="+mn-ea"/>
          <a:cs typeface="+mn-cs"/>
        </a:defRPr>
      </a:lvl1pPr>
      <a:lvl2pPr marL="987552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3456" kern="1200">
          <a:solidFill>
            <a:schemeClr val="tx1"/>
          </a:solidFill>
          <a:latin typeface="+mn-lt"/>
          <a:ea typeface="+mn-ea"/>
          <a:cs typeface="+mn-cs"/>
        </a:defRPr>
      </a:lvl2pPr>
      <a:lvl3pPr marL="1645920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304288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4pPr>
      <a:lvl5pPr marL="2962656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5pPr>
      <a:lvl6pPr marL="3621024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6pPr>
      <a:lvl7pPr marL="4279392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7pPr>
      <a:lvl8pPr marL="4937760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8pPr>
      <a:lvl9pPr marL="5596128" indent="-329184" algn="l" defTabSz="1316736" rtl="0" eaLnBrk="1" latinLnBrk="0" hangingPunct="1">
        <a:lnSpc>
          <a:spcPct val="90000"/>
        </a:lnSpc>
        <a:spcBef>
          <a:spcPts val="720"/>
        </a:spcBef>
        <a:buFont typeface="Arial" panose="020B0604020202020204" pitchFamily="34" charset="0"/>
        <a:buChar char="•"/>
        <a:defRPr sz="25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2pPr>
      <a:lvl3pPr marL="1316736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3pPr>
      <a:lvl4pPr marL="1975104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4pPr>
      <a:lvl5pPr marL="2633472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5pPr>
      <a:lvl6pPr marL="3291840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6pPr>
      <a:lvl7pPr marL="3950208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7pPr>
      <a:lvl8pPr marL="4608576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8pPr>
      <a:lvl9pPr marL="5266944" algn="l" defTabSz="1316736" rtl="0" eaLnBrk="1" latinLnBrk="0" hangingPunct="1">
        <a:defRPr sz="25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hyperlink" Target="https://www.bluestarcooking.com/quick-ship/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3.jpeg"/><Relationship Id="rId4" Type="http://schemas.openxmlformats.org/officeDocument/2006/relationships/hyperlink" Target="https://www.bluestarcooking.com/news/promotion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luestarcooking.com/inspiration/seasonal-colors/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11.jpeg"/><Relationship Id="rId15" Type="http://schemas.openxmlformats.org/officeDocument/2006/relationships/image" Target="../media/image20.jpe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25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hyperlink" Target="https://www.bluestarcooking.com/inspiration/360-kitchen-tours/" TargetMode="External"/><Relationship Id="rId4" Type="http://schemas.openxmlformats.org/officeDocument/2006/relationships/hyperlink" Target="https://www.bluestarcooking.com/inspiration/seasonal-colors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png"/><Relationship Id="rId3" Type="http://schemas.openxmlformats.org/officeDocument/2006/relationships/image" Target="../media/image27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nam10.safelinks.protection.outlook.com/?url=https%3A%2F%2Fwww.forbes.com%2Fsites%2Fjamiegold%2F2025%2F03%2F04%2Fresilience-wellness-sustainability-top-trends-at-major-trade-show%2F&amp;data=05%7C02%7C%7C9f2e6953f5c04b4c68d008dd7d1b9ab8%7Cc4cb154474e046cbbc2f8cb24b144aaf%7C0%7C0%7C638804279691089432%7CUnknown%7CTWFpbGZsb3d8eyJFbXB0eU1hcGkiOnRydWUsIlYiOiIwLjAuMDAwMCIsIlAiOiJXaW4zMiIsIkFOIjoiTWFpbCIsIldUIjoyfQ%3D%3D%7C0%7C%7C%7C&amp;sdata=0uVuXvIuS2wkwDUvFNfxgJEjb8qP6KSYIBwUySxTNfM%3D&amp;reserved=0" TargetMode="External"/><Relationship Id="rId11" Type="http://schemas.openxmlformats.org/officeDocument/2006/relationships/image" Target="../media/image33.png"/><Relationship Id="rId5" Type="http://schemas.openxmlformats.org/officeDocument/2006/relationships/image" Target="../media/image11.jpeg"/><Relationship Id="rId10" Type="http://schemas.openxmlformats.org/officeDocument/2006/relationships/image" Target="../media/image32.png"/><Relationship Id="rId4" Type="http://schemas.openxmlformats.org/officeDocument/2006/relationships/image" Target="../media/image28.jpe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image" Target="../media/image11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.xml"/><Relationship Id="rId5" Type="http://schemas.openxmlformats.org/officeDocument/2006/relationships/hyperlink" Target="https://www.bluestarcooking.com/inspiration/kitchen-design-contest/" TargetMode="External"/><Relationship Id="rId10" Type="http://schemas.openxmlformats.org/officeDocument/2006/relationships/image" Target="../media/image37.jpeg"/><Relationship Id="rId4" Type="http://schemas.openxmlformats.org/officeDocument/2006/relationships/hyperlink" Target="https://www.bluestarcooking.com/2025-color-of-the-year/" TargetMode="External"/><Relationship Id="rId9" Type="http://schemas.openxmlformats.org/officeDocument/2006/relationships/image" Target="../media/image3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D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4A2C904-CEC8-2894-E73C-B540268969BF}"/>
              </a:ext>
            </a:extLst>
          </p:cNvPr>
          <p:cNvSpPr txBox="1"/>
          <p:nvPr/>
        </p:nvSpPr>
        <p:spPr>
          <a:xfrm>
            <a:off x="7063232" y="8301155"/>
            <a:ext cx="3692105" cy="63094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000" b="1" dirty="0">
                <a:solidFill>
                  <a:schemeClr val="bg1"/>
                </a:solidFill>
                <a:latin typeface="Trade Gothic Next Cond"/>
              </a:rPr>
              <a:t>SPRING 2025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03B002-9153-2F91-3261-C7906682B3E4}"/>
              </a:ext>
            </a:extLst>
          </p:cNvPr>
          <p:cNvCxnSpPr>
            <a:cxnSpLocks/>
          </p:cNvCxnSpPr>
          <p:nvPr/>
        </p:nvCxnSpPr>
        <p:spPr>
          <a:xfrm flipV="1">
            <a:off x="7394274" y="8112997"/>
            <a:ext cx="0" cy="852798"/>
          </a:xfrm>
          <a:prstGeom prst="line">
            <a:avLst/>
          </a:prstGeom>
          <a:ln w="57150">
            <a:solidFill>
              <a:srgbClr val="AE7E3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57" name="Group 56">
            <a:extLst>
              <a:ext uri="{FF2B5EF4-FFF2-40B4-BE49-F238E27FC236}">
                <a16:creationId xmlns:a16="http://schemas.microsoft.com/office/drawing/2014/main" id="{23A058D8-C2D1-67DA-997D-9D59AB58A359}"/>
              </a:ext>
            </a:extLst>
          </p:cNvPr>
          <p:cNvGrpSpPr>
            <a:grpSpLocks noChangeAspect="1"/>
          </p:cNvGrpSpPr>
          <p:nvPr/>
        </p:nvGrpSpPr>
        <p:grpSpPr>
          <a:xfrm>
            <a:off x="1360679" y="8018164"/>
            <a:ext cx="5763968" cy="1042453"/>
            <a:chOff x="1335964" y="143790"/>
            <a:chExt cx="2452924" cy="443628"/>
          </a:xfrm>
        </p:grpSpPr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0FC54CF-236E-3666-D961-3C9F972EDECE}"/>
                </a:ext>
              </a:extLst>
            </p:cNvPr>
            <p:cNvSpPr/>
            <p:nvPr/>
          </p:nvSpPr>
          <p:spPr>
            <a:xfrm>
              <a:off x="1539819" y="395298"/>
              <a:ext cx="59688" cy="96097"/>
            </a:xfrm>
            <a:custGeom>
              <a:avLst/>
              <a:gdLst>
                <a:gd name="connsiteX0" fmla="*/ 86977 w 87389"/>
                <a:gd name="connsiteY0" fmla="*/ 36415 h 140695"/>
                <a:gd name="connsiteX1" fmla="*/ 69595 w 87389"/>
                <a:gd name="connsiteY1" fmla="*/ 0 h 140695"/>
                <a:gd name="connsiteX2" fmla="*/ 1111 w 87389"/>
                <a:gd name="connsiteY2" fmla="*/ 106811 h 140695"/>
                <a:gd name="connsiteX3" fmla="*/ 3544 w 87389"/>
                <a:gd name="connsiteY3" fmla="*/ 131406 h 140695"/>
                <a:gd name="connsiteX4" fmla="*/ 5977 w 87389"/>
                <a:gd name="connsiteY4" fmla="*/ 137055 h 140695"/>
                <a:gd name="connsiteX5" fmla="*/ 14563 w 87389"/>
                <a:gd name="connsiteY5" fmla="*/ 140056 h 140695"/>
                <a:gd name="connsiteX6" fmla="*/ 16580 w 87389"/>
                <a:gd name="connsiteY6" fmla="*/ 138533 h 140695"/>
                <a:gd name="connsiteX7" fmla="*/ 74462 w 87389"/>
                <a:gd name="connsiteY7" fmla="*/ 61966 h 140695"/>
                <a:gd name="connsiteX8" fmla="*/ 86977 w 87389"/>
                <a:gd name="connsiteY8" fmla="*/ 36415 h 14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389" h="140695">
                  <a:moveTo>
                    <a:pt x="86977" y="36415"/>
                  </a:moveTo>
                  <a:cubicBezTo>
                    <a:pt x="89200" y="21860"/>
                    <a:pt x="82309" y="7425"/>
                    <a:pt x="69595" y="0"/>
                  </a:cubicBezTo>
                  <a:cubicBezTo>
                    <a:pt x="63077" y="8691"/>
                    <a:pt x="4935" y="97946"/>
                    <a:pt x="1111" y="106811"/>
                  </a:cubicBezTo>
                  <a:cubicBezTo>
                    <a:pt x="-970" y="115042"/>
                    <a:pt x="-110" y="123743"/>
                    <a:pt x="3544" y="131406"/>
                  </a:cubicBezTo>
                  <a:cubicBezTo>
                    <a:pt x="4065" y="132884"/>
                    <a:pt x="5369" y="135404"/>
                    <a:pt x="5977" y="137055"/>
                  </a:cubicBezTo>
                  <a:cubicBezTo>
                    <a:pt x="7519" y="140255"/>
                    <a:pt x="11363" y="141599"/>
                    <a:pt x="14563" y="140056"/>
                  </a:cubicBezTo>
                  <a:cubicBezTo>
                    <a:pt x="15330" y="139687"/>
                    <a:pt x="16015" y="139169"/>
                    <a:pt x="16580" y="138533"/>
                  </a:cubicBezTo>
                  <a:cubicBezTo>
                    <a:pt x="33962" y="123411"/>
                    <a:pt x="70812" y="67181"/>
                    <a:pt x="74462" y="61966"/>
                  </a:cubicBezTo>
                  <a:cubicBezTo>
                    <a:pt x="80259" y="54346"/>
                    <a:pt x="84510" y="45666"/>
                    <a:pt x="86977" y="36415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4F4E857-6C88-1593-F2B9-FE738A0575BF}"/>
                </a:ext>
              </a:extLst>
            </p:cNvPr>
            <p:cNvSpPr/>
            <p:nvPr/>
          </p:nvSpPr>
          <p:spPr>
            <a:xfrm>
              <a:off x="1335964" y="143790"/>
              <a:ext cx="5935" cy="5935"/>
            </a:xfrm>
            <a:custGeom>
              <a:avLst/>
              <a:gdLst/>
              <a:ahLst/>
              <a:cxnLst/>
              <a:rect l="l" t="t" r="r" b="b"/>
              <a:pathLst>
                <a:path w="8690" h="8690"/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44D3CBAD-410E-E50E-B34C-589D1C072EB2}"/>
                </a:ext>
              </a:extLst>
            </p:cNvPr>
            <p:cNvSpPr/>
            <p:nvPr/>
          </p:nvSpPr>
          <p:spPr>
            <a:xfrm>
              <a:off x="1336140" y="143795"/>
              <a:ext cx="465791" cy="443623"/>
            </a:xfrm>
            <a:custGeom>
              <a:avLst/>
              <a:gdLst>
                <a:gd name="connsiteX0" fmla="*/ 676155 w 681964"/>
                <a:gd name="connsiteY0" fmla="*/ 242728 h 649509"/>
                <a:gd name="connsiteX1" fmla="*/ 435504 w 681964"/>
                <a:gd name="connsiteY1" fmla="*/ 237079 h 649509"/>
                <a:gd name="connsiteX2" fmla="*/ 428899 w 681964"/>
                <a:gd name="connsiteY2" fmla="*/ 232212 h 649509"/>
                <a:gd name="connsiteX3" fmla="*/ 347378 w 681964"/>
                <a:gd name="connsiteY3" fmla="*/ 3902 h 649509"/>
                <a:gd name="connsiteX4" fmla="*/ 337938 w 681964"/>
                <a:gd name="connsiteY4" fmla="*/ 740 h 649509"/>
                <a:gd name="connsiteX5" fmla="*/ 334776 w 681964"/>
                <a:gd name="connsiteY5" fmla="*/ 3902 h 649509"/>
                <a:gd name="connsiteX6" fmla="*/ 252995 w 681964"/>
                <a:gd name="connsiteY6" fmla="*/ 232212 h 649509"/>
                <a:gd name="connsiteX7" fmla="*/ 246390 w 681964"/>
                <a:gd name="connsiteY7" fmla="*/ 237079 h 649509"/>
                <a:gd name="connsiteX8" fmla="*/ 5739 w 681964"/>
                <a:gd name="connsiteY8" fmla="*/ 242728 h 649509"/>
                <a:gd name="connsiteX9" fmla="*/ 123 w 681964"/>
                <a:gd name="connsiteY9" fmla="*/ 250947 h 649509"/>
                <a:gd name="connsiteX10" fmla="*/ 2350 w 681964"/>
                <a:gd name="connsiteY10" fmla="*/ 254895 h 649509"/>
                <a:gd name="connsiteX11" fmla="*/ 192594 w 681964"/>
                <a:gd name="connsiteY11" fmla="*/ 404117 h 649509"/>
                <a:gd name="connsiteX12" fmla="*/ 195114 w 681964"/>
                <a:gd name="connsiteY12" fmla="*/ 411852 h 649509"/>
                <a:gd name="connsiteX13" fmla="*/ 127325 w 681964"/>
                <a:gd name="connsiteY13" fmla="*/ 641466 h 649509"/>
                <a:gd name="connsiteX14" fmla="*/ 133031 w 681964"/>
                <a:gd name="connsiteY14" fmla="*/ 649322 h 649509"/>
                <a:gd name="connsiteX15" fmla="*/ 137928 w 681964"/>
                <a:gd name="connsiteY15" fmla="*/ 648245 h 649509"/>
                <a:gd name="connsiteX16" fmla="*/ 301317 w 681964"/>
                <a:gd name="connsiteY16" fmla="*/ 537957 h 649509"/>
                <a:gd name="connsiteX17" fmla="*/ 275244 w 681964"/>
                <a:gd name="connsiteY17" fmla="*/ 485812 h 649509"/>
                <a:gd name="connsiteX18" fmla="*/ 257167 w 681964"/>
                <a:gd name="connsiteY18" fmla="*/ 441575 h 649509"/>
                <a:gd name="connsiteX19" fmla="*/ 270203 w 681964"/>
                <a:gd name="connsiteY19" fmla="*/ 395774 h 649509"/>
                <a:gd name="connsiteX20" fmla="*/ 333994 w 681964"/>
                <a:gd name="connsiteY20" fmla="*/ 293135 h 649509"/>
                <a:gd name="connsiteX21" fmla="*/ 341382 w 681964"/>
                <a:gd name="connsiteY21" fmla="*/ 244900 h 649509"/>
                <a:gd name="connsiteX22" fmla="*/ 334429 w 681964"/>
                <a:gd name="connsiteY22" fmla="*/ 227519 h 649509"/>
                <a:gd name="connsiteX23" fmla="*/ 331648 w 681964"/>
                <a:gd name="connsiteY23" fmla="*/ 224042 h 649509"/>
                <a:gd name="connsiteX24" fmla="*/ 331039 w 681964"/>
                <a:gd name="connsiteY24" fmla="*/ 222043 h 649509"/>
                <a:gd name="connsiteX25" fmla="*/ 334255 w 681964"/>
                <a:gd name="connsiteY25" fmla="*/ 218828 h 649509"/>
                <a:gd name="connsiteX26" fmla="*/ 336167 w 681964"/>
                <a:gd name="connsiteY26" fmla="*/ 219349 h 649509"/>
                <a:gd name="connsiteX27" fmla="*/ 383967 w 681964"/>
                <a:gd name="connsiteY27" fmla="*/ 334590 h 649509"/>
                <a:gd name="connsiteX28" fmla="*/ 374581 w 681964"/>
                <a:gd name="connsiteY28" fmla="*/ 356318 h 649509"/>
                <a:gd name="connsiteX29" fmla="*/ 370409 w 681964"/>
                <a:gd name="connsiteY29" fmla="*/ 363618 h 649509"/>
                <a:gd name="connsiteX30" fmla="*/ 422554 w 681964"/>
                <a:gd name="connsiteY30" fmla="*/ 414894 h 649509"/>
                <a:gd name="connsiteX31" fmla="*/ 400480 w 681964"/>
                <a:gd name="connsiteY31" fmla="*/ 488941 h 649509"/>
                <a:gd name="connsiteX32" fmla="*/ 369366 w 681964"/>
                <a:gd name="connsiteY32" fmla="*/ 530309 h 649509"/>
                <a:gd name="connsiteX33" fmla="*/ 543792 w 681964"/>
                <a:gd name="connsiteY33" fmla="*/ 648245 h 649509"/>
                <a:gd name="connsiteX34" fmla="*/ 553250 w 681964"/>
                <a:gd name="connsiteY34" fmla="*/ 646673 h 649509"/>
                <a:gd name="connsiteX35" fmla="*/ 554395 w 681964"/>
                <a:gd name="connsiteY35" fmla="*/ 641466 h 649509"/>
                <a:gd name="connsiteX36" fmla="*/ 486606 w 681964"/>
                <a:gd name="connsiteY36" fmla="*/ 411852 h 649509"/>
                <a:gd name="connsiteX37" fmla="*/ 489127 w 681964"/>
                <a:gd name="connsiteY37" fmla="*/ 404117 h 649509"/>
                <a:gd name="connsiteX38" fmla="*/ 679631 w 681964"/>
                <a:gd name="connsiteY38" fmla="*/ 254895 h 649509"/>
                <a:gd name="connsiteX39" fmla="*/ 680161 w 681964"/>
                <a:gd name="connsiteY39" fmla="*/ 244953 h 649509"/>
                <a:gd name="connsiteX40" fmla="*/ 676155 w 681964"/>
                <a:gd name="connsiteY40" fmla="*/ 242728 h 64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81964" h="649509">
                  <a:moveTo>
                    <a:pt x="676155" y="242728"/>
                  </a:moveTo>
                  <a:cubicBezTo>
                    <a:pt x="605150" y="239860"/>
                    <a:pt x="521978" y="237948"/>
                    <a:pt x="435504" y="237079"/>
                  </a:cubicBezTo>
                  <a:cubicBezTo>
                    <a:pt x="432478" y="237066"/>
                    <a:pt x="429807" y="235099"/>
                    <a:pt x="428899" y="232212"/>
                  </a:cubicBezTo>
                  <a:cubicBezTo>
                    <a:pt x="401262" y="149822"/>
                    <a:pt x="372843" y="70387"/>
                    <a:pt x="347378" y="3902"/>
                  </a:cubicBezTo>
                  <a:cubicBezTo>
                    <a:pt x="345644" y="422"/>
                    <a:pt x="341418" y="-993"/>
                    <a:pt x="337938" y="740"/>
                  </a:cubicBezTo>
                  <a:cubicBezTo>
                    <a:pt x="336569" y="1423"/>
                    <a:pt x="335459" y="2532"/>
                    <a:pt x="334776" y="3902"/>
                  </a:cubicBezTo>
                  <a:cubicBezTo>
                    <a:pt x="308704" y="70387"/>
                    <a:pt x="280632" y="149909"/>
                    <a:pt x="252995" y="232212"/>
                  </a:cubicBezTo>
                  <a:cubicBezTo>
                    <a:pt x="252020" y="235050"/>
                    <a:pt x="249390" y="236988"/>
                    <a:pt x="246390" y="237079"/>
                  </a:cubicBezTo>
                  <a:cubicBezTo>
                    <a:pt x="159481" y="238035"/>
                    <a:pt x="76744" y="239947"/>
                    <a:pt x="5739" y="242728"/>
                  </a:cubicBezTo>
                  <a:cubicBezTo>
                    <a:pt x="1919" y="243446"/>
                    <a:pt x="-596" y="247126"/>
                    <a:pt x="123" y="250947"/>
                  </a:cubicBezTo>
                  <a:cubicBezTo>
                    <a:pt x="410" y="252473"/>
                    <a:pt x="1193" y="253861"/>
                    <a:pt x="2350" y="254895"/>
                  </a:cubicBezTo>
                  <a:cubicBezTo>
                    <a:pt x="58667" y="301043"/>
                    <a:pt x="123240" y="352407"/>
                    <a:pt x="192594" y="404117"/>
                  </a:cubicBezTo>
                  <a:cubicBezTo>
                    <a:pt x="194990" y="405900"/>
                    <a:pt x="196000" y="409001"/>
                    <a:pt x="195114" y="411852"/>
                  </a:cubicBezTo>
                  <a:cubicBezTo>
                    <a:pt x="170084" y="493634"/>
                    <a:pt x="147488" y="570548"/>
                    <a:pt x="127325" y="641466"/>
                  </a:cubicBezTo>
                  <a:cubicBezTo>
                    <a:pt x="126731" y="645211"/>
                    <a:pt x="129286" y="648728"/>
                    <a:pt x="133031" y="649322"/>
                  </a:cubicBezTo>
                  <a:cubicBezTo>
                    <a:pt x="134741" y="649593"/>
                    <a:pt x="136490" y="649208"/>
                    <a:pt x="137928" y="648245"/>
                  </a:cubicBezTo>
                  <a:cubicBezTo>
                    <a:pt x="190073" y="612612"/>
                    <a:pt x="244304" y="576806"/>
                    <a:pt x="301317" y="537957"/>
                  </a:cubicBezTo>
                  <a:cubicBezTo>
                    <a:pt x="292104" y="520575"/>
                    <a:pt x="283413" y="503715"/>
                    <a:pt x="275244" y="485812"/>
                  </a:cubicBezTo>
                  <a:cubicBezTo>
                    <a:pt x="267733" y="471718"/>
                    <a:pt x="261676" y="456896"/>
                    <a:pt x="257167" y="441575"/>
                  </a:cubicBezTo>
                  <a:cubicBezTo>
                    <a:pt x="252908" y="424193"/>
                    <a:pt x="261252" y="410027"/>
                    <a:pt x="270203" y="395774"/>
                  </a:cubicBezTo>
                  <a:cubicBezTo>
                    <a:pt x="290627" y="363270"/>
                    <a:pt x="319133" y="328941"/>
                    <a:pt x="333994" y="293135"/>
                  </a:cubicBezTo>
                  <a:cubicBezTo>
                    <a:pt x="340666" y="277989"/>
                    <a:pt x="343214" y="261349"/>
                    <a:pt x="341382" y="244900"/>
                  </a:cubicBezTo>
                  <a:cubicBezTo>
                    <a:pt x="340532" y="238622"/>
                    <a:pt x="338144" y="232651"/>
                    <a:pt x="334429" y="227519"/>
                  </a:cubicBezTo>
                  <a:cubicBezTo>
                    <a:pt x="333560" y="226302"/>
                    <a:pt x="332604" y="225172"/>
                    <a:pt x="331648" y="224042"/>
                  </a:cubicBezTo>
                  <a:cubicBezTo>
                    <a:pt x="331239" y="223456"/>
                    <a:pt x="331026" y="222757"/>
                    <a:pt x="331039" y="222043"/>
                  </a:cubicBezTo>
                  <a:cubicBezTo>
                    <a:pt x="331039" y="220268"/>
                    <a:pt x="332480" y="218828"/>
                    <a:pt x="334255" y="218828"/>
                  </a:cubicBezTo>
                  <a:cubicBezTo>
                    <a:pt x="334929" y="218812"/>
                    <a:pt x="335593" y="218994"/>
                    <a:pt x="336167" y="219349"/>
                  </a:cubicBezTo>
                  <a:cubicBezTo>
                    <a:pt x="371800" y="243249"/>
                    <a:pt x="394657" y="295916"/>
                    <a:pt x="383967" y="334590"/>
                  </a:cubicBezTo>
                  <a:cubicBezTo>
                    <a:pt x="381918" y="342253"/>
                    <a:pt x="378755" y="349573"/>
                    <a:pt x="374581" y="356318"/>
                  </a:cubicBezTo>
                  <a:lnTo>
                    <a:pt x="370409" y="363618"/>
                  </a:lnTo>
                  <a:cubicBezTo>
                    <a:pt x="370409" y="363618"/>
                    <a:pt x="412734" y="390820"/>
                    <a:pt x="422554" y="414894"/>
                  </a:cubicBezTo>
                  <a:cubicBezTo>
                    <a:pt x="434200" y="443661"/>
                    <a:pt x="410040" y="474774"/>
                    <a:pt x="400480" y="488941"/>
                  </a:cubicBezTo>
                  <a:cubicBezTo>
                    <a:pt x="400480" y="488941"/>
                    <a:pt x="386313" y="509277"/>
                    <a:pt x="369366" y="530309"/>
                  </a:cubicBezTo>
                  <a:cubicBezTo>
                    <a:pt x="430202" y="572199"/>
                    <a:pt x="488171" y="610352"/>
                    <a:pt x="543792" y="648245"/>
                  </a:cubicBezTo>
                  <a:cubicBezTo>
                    <a:pt x="546838" y="650423"/>
                    <a:pt x="551072" y="649719"/>
                    <a:pt x="553250" y="646673"/>
                  </a:cubicBezTo>
                  <a:cubicBezTo>
                    <a:pt x="554327" y="645167"/>
                    <a:pt x="554741" y="643286"/>
                    <a:pt x="554395" y="641466"/>
                  </a:cubicBezTo>
                  <a:cubicBezTo>
                    <a:pt x="533972" y="570548"/>
                    <a:pt x="511636" y="493721"/>
                    <a:pt x="486606" y="411852"/>
                  </a:cubicBezTo>
                  <a:cubicBezTo>
                    <a:pt x="485774" y="409001"/>
                    <a:pt x="486774" y="405931"/>
                    <a:pt x="489127" y="404117"/>
                  </a:cubicBezTo>
                  <a:cubicBezTo>
                    <a:pt x="558654" y="351972"/>
                    <a:pt x="623053" y="301130"/>
                    <a:pt x="679631" y="254895"/>
                  </a:cubicBezTo>
                  <a:cubicBezTo>
                    <a:pt x="682522" y="252296"/>
                    <a:pt x="682760" y="247845"/>
                    <a:pt x="680161" y="244953"/>
                  </a:cubicBezTo>
                  <a:cubicBezTo>
                    <a:pt x="679111" y="243785"/>
                    <a:pt x="677701" y="243002"/>
                    <a:pt x="676155" y="242728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A3A96777-1C54-B779-7206-0E4BB4BF6122}"/>
                </a:ext>
              </a:extLst>
            </p:cNvPr>
            <p:cNvSpPr/>
            <p:nvPr/>
          </p:nvSpPr>
          <p:spPr>
            <a:xfrm>
              <a:off x="2144090" y="276459"/>
              <a:ext cx="196481" cy="224440"/>
            </a:xfrm>
            <a:custGeom>
              <a:avLst/>
              <a:gdLst>
                <a:gd name="connsiteX0" fmla="*/ 0 w 287668"/>
                <a:gd name="connsiteY0" fmla="*/ 328603 h 328602"/>
                <a:gd name="connsiteX1" fmla="*/ 7387 w 287668"/>
                <a:gd name="connsiteY1" fmla="*/ 314697 h 328602"/>
                <a:gd name="connsiteX2" fmla="*/ 22857 w 287668"/>
                <a:gd name="connsiteY2" fmla="*/ 285409 h 328602"/>
                <a:gd name="connsiteX3" fmla="*/ 24595 w 287668"/>
                <a:gd name="connsiteY3" fmla="*/ 278978 h 328602"/>
                <a:gd name="connsiteX4" fmla="*/ 24595 w 287668"/>
                <a:gd name="connsiteY4" fmla="*/ 49538 h 328602"/>
                <a:gd name="connsiteX5" fmla="*/ 22857 w 287668"/>
                <a:gd name="connsiteY5" fmla="*/ 42498 h 328602"/>
                <a:gd name="connsiteX6" fmla="*/ 7387 w 287668"/>
                <a:gd name="connsiteY6" fmla="*/ 13645 h 328602"/>
                <a:gd name="connsiteX7" fmla="*/ 0 w 287668"/>
                <a:gd name="connsiteY7" fmla="*/ 0 h 328602"/>
                <a:gd name="connsiteX8" fmla="*/ 139054 w 287668"/>
                <a:gd name="connsiteY8" fmla="*/ 0 h 328602"/>
                <a:gd name="connsiteX9" fmla="*/ 131841 w 287668"/>
                <a:gd name="connsiteY9" fmla="*/ 13384 h 328602"/>
                <a:gd name="connsiteX10" fmla="*/ 116284 w 287668"/>
                <a:gd name="connsiteY10" fmla="*/ 42498 h 328602"/>
                <a:gd name="connsiteX11" fmla="*/ 114459 w 287668"/>
                <a:gd name="connsiteY11" fmla="*/ 48930 h 328602"/>
                <a:gd name="connsiteX12" fmla="*/ 114459 w 287668"/>
                <a:gd name="connsiteY12" fmla="*/ 250124 h 328602"/>
                <a:gd name="connsiteX13" fmla="*/ 114459 w 287668"/>
                <a:gd name="connsiteY13" fmla="*/ 262726 h 328602"/>
                <a:gd name="connsiteX14" fmla="*/ 114459 w 287668"/>
                <a:gd name="connsiteY14" fmla="*/ 264203 h 328602"/>
                <a:gd name="connsiteX15" fmla="*/ 118022 w 287668"/>
                <a:gd name="connsiteY15" fmla="*/ 264203 h 328602"/>
                <a:gd name="connsiteX16" fmla="*/ 235871 w 287668"/>
                <a:gd name="connsiteY16" fmla="*/ 264203 h 328602"/>
                <a:gd name="connsiteX17" fmla="*/ 243866 w 287668"/>
                <a:gd name="connsiteY17" fmla="*/ 262117 h 328602"/>
                <a:gd name="connsiteX18" fmla="*/ 272199 w 287668"/>
                <a:gd name="connsiteY18" fmla="*/ 247430 h 328602"/>
                <a:gd name="connsiteX19" fmla="*/ 287668 w 287668"/>
                <a:gd name="connsiteY19" fmla="*/ 239347 h 328602"/>
                <a:gd name="connsiteX20" fmla="*/ 285583 w 287668"/>
                <a:gd name="connsiteY20" fmla="*/ 251427 h 328602"/>
                <a:gd name="connsiteX21" fmla="*/ 282975 w 287668"/>
                <a:gd name="connsiteY21" fmla="*/ 265333 h 328602"/>
                <a:gd name="connsiteX22" fmla="*/ 271677 w 287668"/>
                <a:gd name="connsiteY22" fmla="*/ 322867 h 328602"/>
                <a:gd name="connsiteX23" fmla="*/ 271677 w 287668"/>
                <a:gd name="connsiteY23" fmla="*/ 324952 h 328602"/>
                <a:gd name="connsiteX24" fmla="*/ 271677 w 287668"/>
                <a:gd name="connsiteY24" fmla="*/ 328603 h 32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7668" h="328602">
                  <a:moveTo>
                    <a:pt x="0" y="328603"/>
                  </a:moveTo>
                  <a:lnTo>
                    <a:pt x="7387" y="314697"/>
                  </a:lnTo>
                  <a:cubicBezTo>
                    <a:pt x="12602" y="304963"/>
                    <a:pt x="17729" y="295230"/>
                    <a:pt x="22857" y="285409"/>
                  </a:cubicBezTo>
                  <a:cubicBezTo>
                    <a:pt x="23943" y="283436"/>
                    <a:pt x="24543" y="281230"/>
                    <a:pt x="24595" y="278978"/>
                  </a:cubicBezTo>
                  <a:cubicBezTo>
                    <a:pt x="24595" y="202498"/>
                    <a:pt x="24595" y="126018"/>
                    <a:pt x="24595" y="49538"/>
                  </a:cubicBezTo>
                  <a:cubicBezTo>
                    <a:pt x="24543" y="47092"/>
                    <a:pt x="23952" y="44687"/>
                    <a:pt x="22857" y="42498"/>
                  </a:cubicBezTo>
                  <a:cubicBezTo>
                    <a:pt x="17816" y="32852"/>
                    <a:pt x="12602" y="23205"/>
                    <a:pt x="7387" y="13645"/>
                  </a:cubicBezTo>
                  <a:lnTo>
                    <a:pt x="0" y="0"/>
                  </a:lnTo>
                  <a:lnTo>
                    <a:pt x="139054" y="0"/>
                  </a:lnTo>
                  <a:lnTo>
                    <a:pt x="131841" y="13384"/>
                  </a:lnTo>
                  <a:cubicBezTo>
                    <a:pt x="126539" y="23118"/>
                    <a:pt x="121325" y="32765"/>
                    <a:pt x="116284" y="42498"/>
                  </a:cubicBezTo>
                  <a:cubicBezTo>
                    <a:pt x="115154" y="44459"/>
                    <a:pt x="114528" y="46668"/>
                    <a:pt x="114459" y="48930"/>
                  </a:cubicBezTo>
                  <a:cubicBezTo>
                    <a:pt x="114459" y="115908"/>
                    <a:pt x="114459" y="182972"/>
                    <a:pt x="114459" y="250124"/>
                  </a:cubicBezTo>
                  <a:lnTo>
                    <a:pt x="114459" y="262726"/>
                  </a:lnTo>
                  <a:cubicBezTo>
                    <a:pt x="114415" y="263218"/>
                    <a:pt x="114415" y="263711"/>
                    <a:pt x="114459" y="264203"/>
                  </a:cubicBezTo>
                  <a:lnTo>
                    <a:pt x="118022" y="264203"/>
                  </a:lnTo>
                  <a:lnTo>
                    <a:pt x="235871" y="264203"/>
                  </a:lnTo>
                  <a:cubicBezTo>
                    <a:pt x="238652" y="264074"/>
                    <a:pt x="241372" y="263364"/>
                    <a:pt x="243866" y="262117"/>
                  </a:cubicBezTo>
                  <a:cubicBezTo>
                    <a:pt x="253252" y="257424"/>
                    <a:pt x="262465" y="252557"/>
                    <a:pt x="272199" y="247430"/>
                  </a:cubicBezTo>
                  <a:lnTo>
                    <a:pt x="287668" y="239347"/>
                  </a:lnTo>
                  <a:lnTo>
                    <a:pt x="285583" y="251427"/>
                  </a:lnTo>
                  <a:cubicBezTo>
                    <a:pt x="284713" y="256294"/>
                    <a:pt x="283844" y="260814"/>
                    <a:pt x="282975" y="265333"/>
                  </a:cubicBezTo>
                  <a:lnTo>
                    <a:pt x="271677" y="322867"/>
                  </a:lnTo>
                  <a:cubicBezTo>
                    <a:pt x="271634" y="323561"/>
                    <a:pt x="271634" y="324258"/>
                    <a:pt x="271677" y="324952"/>
                  </a:cubicBezTo>
                  <a:lnTo>
                    <a:pt x="271677" y="328603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58A9ADA-9F6D-44D5-6F16-916EA7399F8E}"/>
                </a:ext>
              </a:extLst>
            </p:cNvPr>
            <p:cNvSpPr/>
            <p:nvPr/>
          </p:nvSpPr>
          <p:spPr>
            <a:xfrm>
              <a:off x="3062270" y="276519"/>
              <a:ext cx="219631" cy="223965"/>
            </a:xfrm>
            <a:custGeom>
              <a:avLst/>
              <a:gdLst>
                <a:gd name="connsiteX0" fmla="*/ 90907 w 321562"/>
                <a:gd name="connsiteY0" fmla="*/ 327907 h 327907"/>
                <a:gd name="connsiteX1" fmla="*/ 92819 w 321562"/>
                <a:gd name="connsiteY1" fmla="*/ 324431 h 327907"/>
                <a:gd name="connsiteX2" fmla="*/ 97425 w 321562"/>
                <a:gd name="connsiteY2" fmla="*/ 315740 h 327907"/>
                <a:gd name="connsiteX3" fmla="*/ 107854 w 321562"/>
                <a:gd name="connsiteY3" fmla="*/ 296968 h 327907"/>
                <a:gd name="connsiteX4" fmla="*/ 116110 w 321562"/>
                <a:gd name="connsiteY4" fmla="*/ 264898 h 327907"/>
                <a:gd name="connsiteX5" fmla="*/ 116110 w 321562"/>
                <a:gd name="connsiteY5" fmla="*/ 119760 h 327907"/>
                <a:gd name="connsiteX6" fmla="*/ 116110 w 321562"/>
                <a:gd name="connsiteY6" fmla="*/ 64139 h 327907"/>
                <a:gd name="connsiteX7" fmla="*/ 116110 w 321562"/>
                <a:gd name="connsiteY7" fmla="*/ 64139 h 327907"/>
                <a:gd name="connsiteX8" fmla="*/ 112460 w 321562"/>
                <a:gd name="connsiteY8" fmla="*/ 64139 h 327907"/>
                <a:gd name="connsiteX9" fmla="*/ 82737 w 321562"/>
                <a:gd name="connsiteY9" fmla="*/ 64139 h 327907"/>
                <a:gd name="connsiteX10" fmla="*/ 51885 w 321562"/>
                <a:gd name="connsiteY10" fmla="*/ 64139 h 327907"/>
                <a:gd name="connsiteX11" fmla="*/ 43889 w 321562"/>
                <a:gd name="connsiteY11" fmla="*/ 66225 h 327907"/>
                <a:gd name="connsiteX12" fmla="*/ 14948 w 321562"/>
                <a:gd name="connsiteY12" fmla="*/ 81260 h 327907"/>
                <a:gd name="connsiteX13" fmla="*/ 0 w 321562"/>
                <a:gd name="connsiteY13" fmla="*/ 89082 h 327907"/>
                <a:gd name="connsiteX14" fmla="*/ 17382 w 321562"/>
                <a:gd name="connsiteY14" fmla="*/ 0 h 327907"/>
                <a:gd name="connsiteX15" fmla="*/ 304181 w 321562"/>
                <a:gd name="connsiteY15" fmla="*/ 0 h 327907"/>
                <a:gd name="connsiteX16" fmla="*/ 321563 w 321562"/>
                <a:gd name="connsiteY16" fmla="*/ 88647 h 327907"/>
                <a:gd name="connsiteX17" fmla="*/ 311742 w 321562"/>
                <a:gd name="connsiteY17" fmla="*/ 83780 h 327907"/>
                <a:gd name="connsiteX18" fmla="*/ 303573 w 321562"/>
                <a:gd name="connsiteY18" fmla="*/ 79695 h 327907"/>
                <a:gd name="connsiteX19" fmla="*/ 294013 w 321562"/>
                <a:gd name="connsiteY19" fmla="*/ 74307 h 327907"/>
                <a:gd name="connsiteX20" fmla="*/ 273155 w 321562"/>
                <a:gd name="connsiteY20" fmla="*/ 64486 h 327907"/>
                <a:gd name="connsiteX21" fmla="*/ 259423 w 321562"/>
                <a:gd name="connsiteY21" fmla="*/ 63096 h 327907"/>
                <a:gd name="connsiteX22" fmla="*/ 249255 w 321562"/>
                <a:gd name="connsiteY22" fmla="*/ 63096 h 327907"/>
                <a:gd name="connsiteX23" fmla="*/ 238739 w 321562"/>
                <a:gd name="connsiteY23" fmla="*/ 63096 h 327907"/>
                <a:gd name="connsiteX24" fmla="*/ 204844 w 321562"/>
                <a:gd name="connsiteY24" fmla="*/ 63096 h 327907"/>
                <a:gd name="connsiteX25" fmla="*/ 204844 w 321562"/>
                <a:gd name="connsiteY25" fmla="*/ 97859 h 327907"/>
                <a:gd name="connsiteX26" fmla="*/ 204844 w 321562"/>
                <a:gd name="connsiteY26" fmla="*/ 277153 h 327907"/>
                <a:gd name="connsiteX27" fmla="*/ 206756 w 321562"/>
                <a:gd name="connsiteY27" fmla="*/ 284627 h 327907"/>
                <a:gd name="connsiteX28" fmla="*/ 219706 w 321562"/>
                <a:gd name="connsiteY28" fmla="*/ 308700 h 327907"/>
                <a:gd name="connsiteX29" fmla="*/ 225528 w 321562"/>
                <a:gd name="connsiteY29" fmla="*/ 319303 h 327907"/>
                <a:gd name="connsiteX30" fmla="*/ 227006 w 321562"/>
                <a:gd name="connsiteY30" fmla="*/ 322432 h 327907"/>
                <a:gd name="connsiteX31" fmla="*/ 229266 w 321562"/>
                <a:gd name="connsiteY31" fmla="*/ 327386 h 32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21562" h="327907">
                  <a:moveTo>
                    <a:pt x="90907" y="327907"/>
                  </a:moveTo>
                  <a:lnTo>
                    <a:pt x="92819" y="324431"/>
                  </a:lnTo>
                  <a:cubicBezTo>
                    <a:pt x="94383" y="321476"/>
                    <a:pt x="95947" y="318608"/>
                    <a:pt x="97425" y="315740"/>
                  </a:cubicBezTo>
                  <a:cubicBezTo>
                    <a:pt x="100814" y="309222"/>
                    <a:pt x="104030" y="302964"/>
                    <a:pt x="107854" y="296968"/>
                  </a:cubicBezTo>
                  <a:cubicBezTo>
                    <a:pt x="113790" y="287362"/>
                    <a:pt x="116675" y="276178"/>
                    <a:pt x="116110" y="264898"/>
                  </a:cubicBezTo>
                  <a:cubicBezTo>
                    <a:pt x="116110" y="216577"/>
                    <a:pt x="116110" y="167387"/>
                    <a:pt x="116110" y="119760"/>
                  </a:cubicBezTo>
                  <a:lnTo>
                    <a:pt x="116110" y="64139"/>
                  </a:lnTo>
                  <a:lnTo>
                    <a:pt x="116110" y="64139"/>
                  </a:lnTo>
                  <a:lnTo>
                    <a:pt x="112460" y="64139"/>
                  </a:lnTo>
                  <a:lnTo>
                    <a:pt x="82737" y="64139"/>
                  </a:lnTo>
                  <a:cubicBezTo>
                    <a:pt x="72482" y="64139"/>
                    <a:pt x="62227" y="64139"/>
                    <a:pt x="51885" y="64139"/>
                  </a:cubicBezTo>
                  <a:cubicBezTo>
                    <a:pt x="49095" y="64214"/>
                    <a:pt x="46357" y="64927"/>
                    <a:pt x="43889" y="66225"/>
                  </a:cubicBezTo>
                  <a:cubicBezTo>
                    <a:pt x="34242" y="71091"/>
                    <a:pt x="24769" y="76045"/>
                    <a:pt x="14948" y="81260"/>
                  </a:cubicBezTo>
                  <a:lnTo>
                    <a:pt x="0" y="89082"/>
                  </a:lnTo>
                  <a:lnTo>
                    <a:pt x="17382" y="0"/>
                  </a:lnTo>
                  <a:lnTo>
                    <a:pt x="304181" y="0"/>
                  </a:lnTo>
                  <a:lnTo>
                    <a:pt x="321563" y="88647"/>
                  </a:lnTo>
                  <a:lnTo>
                    <a:pt x="311742" y="83780"/>
                  </a:lnTo>
                  <a:lnTo>
                    <a:pt x="303573" y="79695"/>
                  </a:lnTo>
                  <a:cubicBezTo>
                    <a:pt x="300357" y="78044"/>
                    <a:pt x="297142" y="76132"/>
                    <a:pt x="294013" y="74307"/>
                  </a:cubicBezTo>
                  <a:cubicBezTo>
                    <a:pt x="287573" y="70038"/>
                    <a:pt x="280551" y="66730"/>
                    <a:pt x="273155" y="64486"/>
                  </a:cubicBezTo>
                  <a:cubicBezTo>
                    <a:pt x="268653" y="63470"/>
                    <a:pt x="264038" y="63003"/>
                    <a:pt x="259423" y="63096"/>
                  </a:cubicBezTo>
                  <a:cubicBezTo>
                    <a:pt x="256034" y="63096"/>
                    <a:pt x="252644" y="63096"/>
                    <a:pt x="249255" y="63096"/>
                  </a:cubicBezTo>
                  <a:cubicBezTo>
                    <a:pt x="245865" y="63096"/>
                    <a:pt x="242215" y="63096"/>
                    <a:pt x="238739" y="63096"/>
                  </a:cubicBezTo>
                  <a:lnTo>
                    <a:pt x="204844" y="63096"/>
                  </a:lnTo>
                  <a:lnTo>
                    <a:pt x="204844" y="97859"/>
                  </a:lnTo>
                  <a:cubicBezTo>
                    <a:pt x="204844" y="157595"/>
                    <a:pt x="204844" y="217359"/>
                    <a:pt x="204844" y="277153"/>
                  </a:cubicBezTo>
                  <a:cubicBezTo>
                    <a:pt x="204879" y="279761"/>
                    <a:pt x="205531" y="282323"/>
                    <a:pt x="206756" y="284627"/>
                  </a:cubicBezTo>
                  <a:cubicBezTo>
                    <a:pt x="211015" y="292709"/>
                    <a:pt x="215447" y="300705"/>
                    <a:pt x="219706" y="308700"/>
                  </a:cubicBezTo>
                  <a:lnTo>
                    <a:pt x="225528" y="319303"/>
                  </a:lnTo>
                  <a:lnTo>
                    <a:pt x="227006" y="322432"/>
                  </a:lnTo>
                  <a:lnTo>
                    <a:pt x="229266" y="327386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312FB97-D413-7A50-9D4F-BAFD4FD5B613}"/>
                </a:ext>
              </a:extLst>
            </p:cNvPr>
            <p:cNvSpPr/>
            <p:nvPr/>
          </p:nvSpPr>
          <p:spPr>
            <a:xfrm>
              <a:off x="3516908" y="276874"/>
              <a:ext cx="252932" cy="243197"/>
            </a:xfrm>
            <a:custGeom>
              <a:avLst/>
              <a:gdLst>
                <a:gd name="connsiteX0" fmla="*/ 309309 w 370318"/>
                <a:gd name="connsiteY0" fmla="*/ 356066 h 356065"/>
                <a:gd name="connsiteX1" fmla="*/ 301921 w 370318"/>
                <a:gd name="connsiteY1" fmla="*/ 355371 h 356065"/>
                <a:gd name="connsiteX2" fmla="*/ 286799 w 370318"/>
                <a:gd name="connsiteY2" fmla="*/ 353806 h 356065"/>
                <a:gd name="connsiteX3" fmla="*/ 205800 w 370318"/>
                <a:gd name="connsiteY3" fmla="*/ 313394 h 356065"/>
                <a:gd name="connsiteX4" fmla="*/ 157218 w 370318"/>
                <a:gd name="connsiteY4" fmla="*/ 225268 h 356065"/>
                <a:gd name="connsiteX5" fmla="*/ 152091 w 370318"/>
                <a:gd name="connsiteY5" fmla="*/ 221357 h 356065"/>
                <a:gd name="connsiteX6" fmla="*/ 134709 w 370318"/>
                <a:gd name="connsiteY6" fmla="*/ 221357 h 356065"/>
                <a:gd name="connsiteX7" fmla="*/ 114111 w 370318"/>
                <a:gd name="connsiteY7" fmla="*/ 221357 h 356065"/>
                <a:gd name="connsiteX8" fmla="*/ 114111 w 370318"/>
                <a:gd name="connsiteY8" fmla="*/ 238739 h 356065"/>
                <a:gd name="connsiteX9" fmla="*/ 114111 w 370318"/>
                <a:gd name="connsiteY9" fmla="*/ 278022 h 356065"/>
                <a:gd name="connsiteX10" fmla="*/ 116110 w 370318"/>
                <a:gd name="connsiteY10" fmla="*/ 285496 h 356065"/>
                <a:gd name="connsiteX11" fmla="*/ 128712 w 370318"/>
                <a:gd name="connsiteY11" fmla="*/ 309309 h 356065"/>
                <a:gd name="connsiteX12" fmla="*/ 134622 w 370318"/>
                <a:gd name="connsiteY12" fmla="*/ 320346 h 356065"/>
                <a:gd name="connsiteX13" fmla="*/ 135839 w 370318"/>
                <a:gd name="connsiteY13" fmla="*/ 323127 h 356065"/>
                <a:gd name="connsiteX14" fmla="*/ 138011 w 370318"/>
                <a:gd name="connsiteY14" fmla="*/ 327994 h 356065"/>
                <a:gd name="connsiteX15" fmla="*/ 261 w 370318"/>
                <a:gd name="connsiteY15" fmla="*/ 327994 h 356065"/>
                <a:gd name="connsiteX16" fmla="*/ 2086 w 370318"/>
                <a:gd name="connsiteY16" fmla="*/ 324518 h 356065"/>
                <a:gd name="connsiteX17" fmla="*/ 5475 w 370318"/>
                <a:gd name="connsiteY17" fmla="*/ 317739 h 356065"/>
                <a:gd name="connsiteX18" fmla="*/ 13297 w 370318"/>
                <a:gd name="connsiteY18" fmla="*/ 303399 h 356065"/>
                <a:gd name="connsiteX19" fmla="*/ 24943 w 370318"/>
                <a:gd name="connsiteY19" fmla="*/ 257772 h 356065"/>
                <a:gd name="connsiteX20" fmla="*/ 24943 w 370318"/>
                <a:gd name="connsiteY20" fmla="*/ 124627 h 356065"/>
                <a:gd name="connsiteX21" fmla="*/ 24943 w 370318"/>
                <a:gd name="connsiteY21" fmla="*/ 50842 h 356065"/>
                <a:gd name="connsiteX22" fmla="*/ 22422 w 370318"/>
                <a:gd name="connsiteY22" fmla="*/ 40760 h 356065"/>
                <a:gd name="connsiteX23" fmla="*/ 7387 w 370318"/>
                <a:gd name="connsiteY23" fmla="*/ 13732 h 356065"/>
                <a:gd name="connsiteX24" fmla="*/ 0 w 370318"/>
                <a:gd name="connsiteY24" fmla="*/ 0 h 356065"/>
                <a:gd name="connsiteX25" fmla="*/ 120977 w 370318"/>
                <a:gd name="connsiteY25" fmla="*/ 0 h 356065"/>
                <a:gd name="connsiteX26" fmla="*/ 301835 w 370318"/>
                <a:gd name="connsiteY26" fmla="*/ 55274 h 356065"/>
                <a:gd name="connsiteX27" fmla="*/ 313915 w 370318"/>
                <a:gd name="connsiteY27" fmla="*/ 151743 h 356065"/>
                <a:gd name="connsiteX28" fmla="*/ 256121 w 370318"/>
                <a:gd name="connsiteY28" fmla="*/ 203888 h 356065"/>
                <a:gd name="connsiteX29" fmla="*/ 251514 w 370318"/>
                <a:gd name="connsiteY29" fmla="*/ 205974 h 356065"/>
                <a:gd name="connsiteX30" fmla="*/ 248472 w 370318"/>
                <a:gd name="connsiteY30" fmla="*/ 207452 h 356065"/>
                <a:gd name="connsiteX31" fmla="*/ 249081 w 370318"/>
                <a:gd name="connsiteY31" fmla="*/ 210493 h 356065"/>
                <a:gd name="connsiteX32" fmla="*/ 250124 w 370318"/>
                <a:gd name="connsiteY32" fmla="*/ 216490 h 356065"/>
                <a:gd name="connsiteX33" fmla="*/ 250124 w 370318"/>
                <a:gd name="connsiteY33" fmla="*/ 216490 h 356065"/>
                <a:gd name="connsiteX34" fmla="*/ 250124 w 370318"/>
                <a:gd name="connsiteY34" fmla="*/ 217185 h 356065"/>
                <a:gd name="connsiteX35" fmla="*/ 293578 w 370318"/>
                <a:gd name="connsiteY35" fmla="*/ 295403 h 356065"/>
                <a:gd name="connsiteX36" fmla="*/ 352763 w 370318"/>
                <a:gd name="connsiteY36" fmla="*/ 340075 h 356065"/>
                <a:gd name="connsiteX37" fmla="*/ 359803 w 370318"/>
                <a:gd name="connsiteY37" fmla="*/ 342856 h 356065"/>
                <a:gd name="connsiteX38" fmla="*/ 370319 w 370318"/>
                <a:gd name="connsiteY38" fmla="*/ 347027 h 356065"/>
                <a:gd name="connsiteX39" fmla="*/ 363018 w 370318"/>
                <a:gd name="connsiteY39" fmla="*/ 348765 h 356065"/>
                <a:gd name="connsiteX40" fmla="*/ 333643 w 370318"/>
                <a:gd name="connsiteY40" fmla="*/ 353980 h 356065"/>
                <a:gd name="connsiteX41" fmla="*/ 318955 w 370318"/>
                <a:gd name="connsiteY41" fmla="*/ 355457 h 356065"/>
                <a:gd name="connsiteX42" fmla="*/ 312264 w 370318"/>
                <a:gd name="connsiteY42" fmla="*/ 356066 h 356065"/>
                <a:gd name="connsiteX43" fmla="*/ 114024 w 370318"/>
                <a:gd name="connsiteY43" fmla="*/ 165735 h 356065"/>
                <a:gd name="connsiteX44" fmla="*/ 177555 w 370318"/>
                <a:gd name="connsiteY44" fmla="*/ 163041 h 356065"/>
                <a:gd name="connsiteX45" fmla="*/ 207886 w 370318"/>
                <a:gd name="connsiteY45" fmla="*/ 154350 h 356065"/>
                <a:gd name="connsiteX46" fmla="*/ 235002 w 370318"/>
                <a:gd name="connsiteY46" fmla="*/ 121412 h 356065"/>
                <a:gd name="connsiteX47" fmla="*/ 225007 w 370318"/>
                <a:gd name="connsiteY47" fmla="*/ 82042 h 356065"/>
                <a:gd name="connsiteX48" fmla="*/ 178945 w 370318"/>
                <a:gd name="connsiteY48" fmla="*/ 58229 h 356065"/>
                <a:gd name="connsiteX49" fmla="*/ 132449 w 370318"/>
                <a:gd name="connsiteY49" fmla="*/ 57099 h 356065"/>
                <a:gd name="connsiteX50" fmla="*/ 113937 w 370318"/>
                <a:gd name="connsiteY50" fmla="*/ 57099 h 35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0318" h="356065">
                  <a:moveTo>
                    <a:pt x="309309" y="356066"/>
                  </a:moveTo>
                  <a:lnTo>
                    <a:pt x="301921" y="355371"/>
                  </a:lnTo>
                  <a:cubicBezTo>
                    <a:pt x="296881" y="354936"/>
                    <a:pt x="291840" y="354501"/>
                    <a:pt x="286799" y="353806"/>
                  </a:cubicBezTo>
                  <a:cubicBezTo>
                    <a:pt x="255921" y="350173"/>
                    <a:pt x="227275" y="335881"/>
                    <a:pt x="205800" y="313394"/>
                  </a:cubicBezTo>
                  <a:cubicBezTo>
                    <a:pt x="182935" y="288225"/>
                    <a:pt x="166291" y="258040"/>
                    <a:pt x="157218" y="225268"/>
                  </a:cubicBezTo>
                  <a:cubicBezTo>
                    <a:pt x="156088" y="221878"/>
                    <a:pt x="155045" y="221357"/>
                    <a:pt x="152091" y="221357"/>
                  </a:cubicBezTo>
                  <a:cubicBezTo>
                    <a:pt x="146007" y="221357"/>
                    <a:pt x="140184" y="221357"/>
                    <a:pt x="134709" y="221357"/>
                  </a:cubicBezTo>
                  <a:lnTo>
                    <a:pt x="114111" y="221357"/>
                  </a:lnTo>
                  <a:lnTo>
                    <a:pt x="114111" y="238739"/>
                  </a:lnTo>
                  <a:cubicBezTo>
                    <a:pt x="114111" y="251862"/>
                    <a:pt x="114111" y="264811"/>
                    <a:pt x="114111" y="278022"/>
                  </a:cubicBezTo>
                  <a:cubicBezTo>
                    <a:pt x="114268" y="280623"/>
                    <a:pt x="114946" y="283166"/>
                    <a:pt x="116110" y="285496"/>
                  </a:cubicBezTo>
                  <a:cubicBezTo>
                    <a:pt x="120282" y="293491"/>
                    <a:pt x="124801" y="301400"/>
                    <a:pt x="128712" y="309309"/>
                  </a:cubicBezTo>
                  <a:lnTo>
                    <a:pt x="134622" y="320346"/>
                  </a:lnTo>
                  <a:cubicBezTo>
                    <a:pt x="135056" y="321215"/>
                    <a:pt x="135404" y="322171"/>
                    <a:pt x="135839" y="323127"/>
                  </a:cubicBezTo>
                  <a:lnTo>
                    <a:pt x="138011" y="327994"/>
                  </a:lnTo>
                  <a:lnTo>
                    <a:pt x="261" y="327994"/>
                  </a:lnTo>
                  <a:lnTo>
                    <a:pt x="2086" y="324518"/>
                  </a:lnTo>
                  <a:cubicBezTo>
                    <a:pt x="3303" y="322258"/>
                    <a:pt x="4345" y="319999"/>
                    <a:pt x="5475" y="317739"/>
                  </a:cubicBezTo>
                  <a:cubicBezTo>
                    <a:pt x="7805" y="312812"/>
                    <a:pt x="10412" y="308023"/>
                    <a:pt x="13297" y="303399"/>
                  </a:cubicBezTo>
                  <a:cubicBezTo>
                    <a:pt x="21866" y="289786"/>
                    <a:pt x="25942" y="273826"/>
                    <a:pt x="24943" y="257772"/>
                  </a:cubicBezTo>
                  <a:cubicBezTo>
                    <a:pt x="24421" y="214317"/>
                    <a:pt x="24943" y="170863"/>
                    <a:pt x="24943" y="124627"/>
                  </a:cubicBezTo>
                  <a:cubicBezTo>
                    <a:pt x="24943" y="100293"/>
                    <a:pt x="24943" y="75698"/>
                    <a:pt x="24943" y="50842"/>
                  </a:cubicBezTo>
                  <a:cubicBezTo>
                    <a:pt x="24865" y="47336"/>
                    <a:pt x="24004" y="43892"/>
                    <a:pt x="22422" y="40760"/>
                  </a:cubicBezTo>
                  <a:cubicBezTo>
                    <a:pt x="17295" y="31113"/>
                    <a:pt x="12341" y="22422"/>
                    <a:pt x="7387" y="13732"/>
                  </a:cubicBezTo>
                  <a:lnTo>
                    <a:pt x="0" y="0"/>
                  </a:lnTo>
                  <a:lnTo>
                    <a:pt x="120977" y="0"/>
                  </a:lnTo>
                  <a:cubicBezTo>
                    <a:pt x="182248" y="0"/>
                    <a:pt x="258554" y="0"/>
                    <a:pt x="301835" y="55274"/>
                  </a:cubicBezTo>
                  <a:cubicBezTo>
                    <a:pt x="326082" y="86387"/>
                    <a:pt x="330167" y="118804"/>
                    <a:pt x="313915" y="151743"/>
                  </a:cubicBezTo>
                  <a:cubicBezTo>
                    <a:pt x="303138" y="173644"/>
                    <a:pt x="284800" y="190157"/>
                    <a:pt x="256121" y="203888"/>
                  </a:cubicBezTo>
                  <a:lnTo>
                    <a:pt x="251514" y="205974"/>
                  </a:lnTo>
                  <a:cubicBezTo>
                    <a:pt x="250463" y="206378"/>
                    <a:pt x="249446" y="206873"/>
                    <a:pt x="248472" y="207452"/>
                  </a:cubicBezTo>
                  <a:cubicBezTo>
                    <a:pt x="248611" y="208477"/>
                    <a:pt x="248811" y="209493"/>
                    <a:pt x="249081" y="210493"/>
                  </a:cubicBezTo>
                  <a:cubicBezTo>
                    <a:pt x="249081" y="211971"/>
                    <a:pt x="249776" y="213883"/>
                    <a:pt x="250124" y="216490"/>
                  </a:cubicBezTo>
                  <a:lnTo>
                    <a:pt x="250124" y="216490"/>
                  </a:lnTo>
                  <a:cubicBezTo>
                    <a:pt x="250124" y="216490"/>
                    <a:pt x="250124" y="216490"/>
                    <a:pt x="250124" y="217185"/>
                  </a:cubicBezTo>
                  <a:cubicBezTo>
                    <a:pt x="258432" y="246238"/>
                    <a:pt x="273302" y="272997"/>
                    <a:pt x="293578" y="295403"/>
                  </a:cubicBezTo>
                  <a:cubicBezTo>
                    <a:pt x="309665" y="314588"/>
                    <a:pt x="329906" y="329864"/>
                    <a:pt x="352763" y="340075"/>
                  </a:cubicBezTo>
                  <a:cubicBezTo>
                    <a:pt x="355023" y="341117"/>
                    <a:pt x="357456" y="341987"/>
                    <a:pt x="359803" y="342856"/>
                  </a:cubicBezTo>
                  <a:lnTo>
                    <a:pt x="370319" y="347027"/>
                  </a:lnTo>
                  <a:lnTo>
                    <a:pt x="363018" y="348765"/>
                  </a:lnTo>
                  <a:cubicBezTo>
                    <a:pt x="353328" y="351016"/>
                    <a:pt x="343516" y="352756"/>
                    <a:pt x="333643" y="353980"/>
                  </a:cubicBezTo>
                  <a:cubicBezTo>
                    <a:pt x="328776" y="354588"/>
                    <a:pt x="323823" y="355023"/>
                    <a:pt x="318955" y="355457"/>
                  </a:cubicBezTo>
                  <a:lnTo>
                    <a:pt x="312264" y="356066"/>
                  </a:lnTo>
                  <a:close/>
                  <a:moveTo>
                    <a:pt x="114024" y="165735"/>
                  </a:moveTo>
                  <a:cubicBezTo>
                    <a:pt x="135578" y="165735"/>
                    <a:pt x="156957" y="164345"/>
                    <a:pt x="177555" y="163041"/>
                  </a:cubicBezTo>
                  <a:cubicBezTo>
                    <a:pt x="188140" y="162165"/>
                    <a:pt x="198448" y="159212"/>
                    <a:pt x="207886" y="154350"/>
                  </a:cubicBezTo>
                  <a:cubicBezTo>
                    <a:pt x="221505" y="148118"/>
                    <a:pt x="231499" y="135973"/>
                    <a:pt x="235002" y="121412"/>
                  </a:cubicBezTo>
                  <a:cubicBezTo>
                    <a:pt x="237922" y="107449"/>
                    <a:pt x="234237" y="92921"/>
                    <a:pt x="225007" y="82042"/>
                  </a:cubicBezTo>
                  <a:cubicBezTo>
                    <a:pt x="213813" y="67825"/>
                    <a:pt x="197014" y="59143"/>
                    <a:pt x="178945" y="58229"/>
                  </a:cubicBezTo>
                  <a:cubicBezTo>
                    <a:pt x="163563" y="57099"/>
                    <a:pt x="147745" y="57099"/>
                    <a:pt x="132449" y="57099"/>
                  </a:cubicBezTo>
                  <a:lnTo>
                    <a:pt x="113937" y="57099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F6E52DD-D659-A744-9750-0EB785B6D44A}"/>
                </a:ext>
              </a:extLst>
            </p:cNvPr>
            <p:cNvSpPr/>
            <p:nvPr/>
          </p:nvSpPr>
          <p:spPr>
            <a:xfrm>
              <a:off x="2590180" y="270642"/>
              <a:ext cx="196243" cy="230613"/>
            </a:xfrm>
            <a:custGeom>
              <a:avLst/>
              <a:gdLst>
                <a:gd name="connsiteX0" fmla="*/ 0 w 287320"/>
                <a:gd name="connsiteY0" fmla="*/ 337641 h 337641"/>
                <a:gd name="connsiteX1" fmla="*/ 7127 w 287320"/>
                <a:gd name="connsiteY1" fmla="*/ 324170 h 337641"/>
                <a:gd name="connsiteX2" fmla="*/ 22770 w 287320"/>
                <a:gd name="connsiteY2" fmla="*/ 294447 h 337641"/>
                <a:gd name="connsiteX3" fmla="*/ 24508 w 287320"/>
                <a:gd name="connsiteY3" fmla="*/ 287495 h 337641"/>
                <a:gd name="connsiteX4" fmla="*/ 24508 w 287320"/>
                <a:gd name="connsiteY4" fmla="*/ 59185 h 337641"/>
                <a:gd name="connsiteX5" fmla="*/ 22249 w 287320"/>
                <a:gd name="connsiteY5" fmla="*/ 50494 h 337641"/>
                <a:gd name="connsiteX6" fmla="*/ 7648 w 287320"/>
                <a:gd name="connsiteY6" fmla="*/ 23118 h 337641"/>
                <a:gd name="connsiteX7" fmla="*/ 608 w 287320"/>
                <a:gd name="connsiteY7" fmla="*/ 8778 h 337641"/>
                <a:gd name="connsiteX8" fmla="*/ 200499 w 287320"/>
                <a:gd name="connsiteY8" fmla="*/ 8778 h 337641"/>
                <a:gd name="connsiteX9" fmla="*/ 200499 w 287320"/>
                <a:gd name="connsiteY9" fmla="*/ 8778 h 337641"/>
                <a:gd name="connsiteX10" fmla="*/ 220053 w 287320"/>
                <a:gd name="connsiteY10" fmla="*/ 4085 h 337641"/>
                <a:gd name="connsiteX11" fmla="*/ 224312 w 287320"/>
                <a:gd name="connsiteY11" fmla="*/ 1999 h 337641"/>
                <a:gd name="connsiteX12" fmla="*/ 228657 w 287320"/>
                <a:gd name="connsiteY12" fmla="*/ 0 h 337641"/>
                <a:gd name="connsiteX13" fmla="*/ 261248 w 287320"/>
                <a:gd name="connsiteY13" fmla="*/ 72743 h 337641"/>
                <a:gd name="connsiteX14" fmla="*/ 114372 w 287320"/>
                <a:gd name="connsiteY14" fmla="*/ 72743 h 337641"/>
                <a:gd name="connsiteX15" fmla="*/ 114372 w 287320"/>
                <a:gd name="connsiteY15" fmla="*/ 133579 h 337641"/>
                <a:gd name="connsiteX16" fmla="*/ 182943 w 287320"/>
                <a:gd name="connsiteY16" fmla="*/ 133579 h 337641"/>
                <a:gd name="connsiteX17" fmla="*/ 190417 w 287320"/>
                <a:gd name="connsiteY17" fmla="*/ 131667 h 337641"/>
                <a:gd name="connsiteX18" fmla="*/ 211710 w 287320"/>
                <a:gd name="connsiteY18" fmla="*/ 120369 h 337641"/>
                <a:gd name="connsiteX19" fmla="*/ 223877 w 287320"/>
                <a:gd name="connsiteY19" fmla="*/ 113851 h 337641"/>
                <a:gd name="connsiteX20" fmla="*/ 223877 w 287320"/>
                <a:gd name="connsiteY20" fmla="*/ 226572 h 337641"/>
                <a:gd name="connsiteX21" fmla="*/ 212058 w 287320"/>
                <a:gd name="connsiteY21" fmla="*/ 220140 h 337641"/>
                <a:gd name="connsiteX22" fmla="*/ 192677 w 287320"/>
                <a:gd name="connsiteY22" fmla="*/ 209972 h 337641"/>
                <a:gd name="connsiteX23" fmla="*/ 180162 w 287320"/>
                <a:gd name="connsiteY23" fmla="*/ 206756 h 337641"/>
                <a:gd name="connsiteX24" fmla="*/ 114459 w 287320"/>
                <a:gd name="connsiteY24" fmla="*/ 206756 h 337641"/>
                <a:gd name="connsiteX25" fmla="*/ 114459 w 287320"/>
                <a:gd name="connsiteY25" fmla="*/ 273329 h 337641"/>
                <a:gd name="connsiteX26" fmla="*/ 117588 w 287320"/>
                <a:gd name="connsiteY26" fmla="*/ 273329 h 337641"/>
                <a:gd name="connsiteX27" fmla="*/ 236045 w 287320"/>
                <a:gd name="connsiteY27" fmla="*/ 273329 h 337641"/>
                <a:gd name="connsiteX28" fmla="*/ 243084 w 287320"/>
                <a:gd name="connsiteY28" fmla="*/ 271590 h 337641"/>
                <a:gd name="connsiteX29" fmla="*/ 272025 w 287320"/>
                <a:gd name="connsiteY29" fmla="*/ 256468 h 337641"/>
                <a:gd name="connsiteX30" fmla="*/ 287321 w 287320"/>
                <a:gd name="connsiteY30" fmla="*/ 248473 h 337641"/>
                <a:gd name="connsiteX31" fmla="*/ 285148 w 287320"/>
                <a:gd name="connsiteY31" fmla="*/ 260379 h 337641"/>
                <a:gd name="connsiteX32" fmla="*/ 282628 w 287320"/>
                <a:gd name="connsiteY32" fmla="*/ 274371 h 337641"/>
                <a:gd name="connsiteX33" fmla="*/ 271243 w 287320"/>
                <a:gd name="connsiteY33" fmla="*/ 331992 h 337641"/>
                <a:gd name="connsiteX34" fmla="*/ 271243 w 287320"/>
                <a:gd name="connsiteY34" fmla="*/ 333991 h 337641"/>
                <a:gd name="connsiteX35" fmla="*/ 271243 w 287320"/>
                <a:gd name="connsiteY35" fmla="*/ 337641 h 33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7320" h="337641">
                  <a:moveTo>
                    <a:pt x="0" y="337641"/>
                  </a:moveTo>
                  <a:lnTo>
                    <a:pt x="7127" y="324170"/>
                  </a:lnTo>
                  <a:cubicBezTo>
                    <a:pt x="12402" y="314321"/>
                    <a:pt x="17617" y="304413"/>
                    <a:pt x="22770" y="294447"/>
                  </a:cubicBezTo>
                  <a:cubicBezTo>
                    <a:pt x="23891" y="292300"/>
                    <a:pt x="24491" y="289917"/>
                    <a:pt x="24508" y="287495"/>
                  </a:cubicBezTo>
                  <a:cubicBezTo>
                    <a:pt x="24508" y="211362"/>
                    <a:pt x="24508" y="135259"/>
                    <a:pt x="24508" y="59185"/>
                  </a:cubicBezTo>
                  <a:cubicBezTo>
                    <a:pt x="24413" y="56156"/>
                    <a:pt x="23639" y="53187"/>
                    <a:pt x="22249" y="50494"/>
                  </a:cubicBezTo>
                  <a:cubicBezTo>
                    <a:pt x="17556" y="41369"/>
                    <a:pt x="12689" y="32330"/>
                    <a:pt x="7648" y="23118"/>
                  </a:cubicBezTo>
                  <a:lnTo>
                    <a:pt x="608" y="8778"/>
                  </a:lnTo>
                  <a:lnTo>
                    <a:pt x="200499" y="8778"/>
                  </a:lnTo>
                  <a:lnTo>
                    <a:pt x="200499" y="8778"/>
                  </a:lnTo>
                  <a:cubicBezTo>
                    <a:pt x="207339" y="9174"/>
                    <a:pt x="214143" y="7541"/>
                    <a:pt x="220053" y="4085"/>
                  </a:cubicBezTo>
                  <a:cubicBezTo>
                    <a:pt x="221427" y="3303"/>
                    <a:pt x="222852" y="2606"/>
                    <a:pt x="224312" y="1999"/>
                  </a:cubicBezTo>
                  <a:lnTo>
                    <a:pt x="228657" y="0"/>
                  </a:lnTo>
                  <a:lnTo>
                    <a:pt x="261248" y="72743"/>
                  </a:lnTo>
                  <a:lnTo>
                    <a:pt x="114372" y="72743"/>
                  </a:lnTo>
                  <a:lnTo>
                    <a:pt x="114372" y="133579"/>
                  </a:lnTo>
                  <a:lnTo>
                    <a:pt x="182943" y="133579"/>
                  </a:lnTo>
                  <a:cubicBezTo>
                    <a:pt x="185551" y="133509"/>
                    <a:pt x="188097" y="132856"/>
                    <a:pt x="190417" y="131667"/>
                  </a:cubicBezTo>
                  <a:cubicBezTo>
                    <a:pt x="197457" y="128104"/>
                    <a:pt x="204410" y="124280"/>
                    <a:pt x="211710" y="120369"/>
                  </a:cubicBezTo>
                  <a:lnTo>
                    <a:pt x="223877" y="113851"/>
                  </a:lnTo>
                  <a:lnTo>
                    <a:pt x="223877" y="226572"/>
                  </a:lnTo>
                  <a:cubicBezTo>
                    <a:pt x="223877" y="226572"/>
                    <a:pt x="214752" y="221705"/>
                    <a:pt x="212058" y="220140"/>
                  </a:cubicBezTo>
                  <a:cubicBezTo>
                    <a:pt x="205366" y="216577"/>
                    <a:pt x="199195" y="213101"/>
                    <a:pt x="192677" y="209972"/>
                  </a:cubicBezTo>
                  <a:cubicBezTo>
                    <a:pt x="188775" y="208043"/>
                    <a:pt x="184508" y="206948"/>
                    <a:pt x="180162" y="206756"/>
                  </a:cubicBezTo>
                  <a:lnTo>
                    <a:pt x="114459" y="206756"/>
                  </a:lnTo>
                  <a:lnTo>
                    <a:pt x="114459" y="273329"/>
                  </a:lnTo>
                  <a:lnTo>
                    <a:pt x="117588" y="273329"/>
                  </a:lnTo>
                  <a:lnTo>
                    <a:pt x="236045" y="273329"/>
                  </a:lnTo>
                  <a:cubicBezTo>
                    <a:pt x="238487" y="273250"/>
                    <a:pt x="240885" y="272658"/>
                    <a:pt x="243084" y="271590"/>
                  </a:cubicBezTo>
                  <a:lnTo>
                    <a:pt x="272025" y="256468"/>
                  </a:lnTo>
                  <a:lnTo>
                    <a:pt x="287321" y="248473"/>
                  </a:lnTo>
                  <a:lnTo>
                    <a:pt x="285148" y="260379"/>
                  </a:lnTo>
                  <a:cubicBezTo>
                    <a:pt x="284279" y="265246"/>
                    <a:pt x="283497" y="269765"/>
                    <a:pt x="282628" y="274371"/>
                  </a:cubicBezTo>
                  <a:lnTo>
                    <a:pt x="271243" y="331992"/>
                  </a:lnTo>
                  <a:cubicBezTo>
                    <a:pt x="271191" y="332658"/>
                    <a:pt x="271191" y="333325"/>
                    <a:pt x="271243" y="333991"/>
                  </a:cubicBezTo>
                  <a:lnTo>
                    <a:pt x="271243" y="337641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7537742-95FF-2012-E3D2-A69F937278D8}"/>
                </a:ext>
              </a:extLst>
            </p:cNvPr>
            <p:cNvSpPr/>
            <p:nvPr/>
          </p:nvSpPr>
          <p:spPr>
            <a:xfrm>
              <a:off x="3251272" y="276281"/>
              <a:ext cx="265101" cy="224499"/>
            </a:xfrm>
            <a:custGeom>
              <a:avLst/>
              <a:gdLst>
                <a:gd name="connsiteX0" fmla="*/ 278369 w 388135"/>
                <a:gd name="connsiteY0" fmla="*/ 327473 h 328689"/>
                <a:gd name="connsiteX1" fmla="*/ 230396 w 388135"/>
                <a:gd name="connsiteY1" fmla="*/ 217620 h 328689"/>
                <a:gd name="connsiteX2" fmla="*/ 128451 w 388135"/>
                <a:gd name="connsiteY2" fmla="*/ 217620 h 328689"/>
                <a:gd name="connsiteX3" fmla="*/ 108375 w 388135"/>
                <a:gd name="connsiteY3" fmla="*/ 270374 h 328689"/>
                <a:gd name="connsiteX4" fmla="*/ 106290 w 388135"/>
                <a:gd name="connsiteY4" fmla="*/ 275762 h 328689"/>
                <a:gd name="connsiteX5" fmla="*/ 101075 w 388135"/>
                <a:gd name="connsiteY5" fmla="*/ 290276 h 328689"/>
                <a:gd name="connsiteX6" fmla="*/ 101683 w 388135"/>
                <a:gd name="connsiteY6" fmla="*/ 297315 h 328689"/>
                <a:gd name="connsiteX7" fmla="*/ 112199 w 388135"/>
                <a:gd name="connsiteY7" fmla="*/ 317044 h 328689"/>
                <a:gd name="connsiteX8" fmla="*/ 118544 w 388135"/>
                <a:gd name="connsiteY8" fmla="*/ 328342 h 328689"/>
                <a:gd name="connsiteX9" fmla="*/ 0 w 388135"/>
                <a:gd name="connsiteY9" fmla="*/ 328342 h 328689"/>
                <a:gd name="connsiteX10" fmla="*/ 3476 w 388135"/>
                <a:gd name="connsiteY10" fmla="*/ 324431 h 328689"/>
                <a:gd name="connsiteX11" fmla="*/ 6344 w 388135"/>
                <a:gd name="connsiteY11" fmla="*/ 321042 h 328689"/>
                <a:gd name="connsiteX12" fmla="*/ 12428 w 388135"/>
                <a:gd name="connsiteY12" fmla="*/ 314176 h 328689"/>
                <a:gd name="connsiteX13" fmla="*/ 40586 w 388135"/>
                <a:gd name="connsiteY13" fmla="*/ 270287 h 328689"/>
                <a:gd name="connsiteX14" fmla="*/ 107246 w 388135"/>
                <a:gd name="connsiteY14" fmla="*/ 95861 h 328689"/>
                <a:gd name="connsiteX15" fmla="*/ 134709 w 388135"/>
                <a:gd name="connsiteY15" fmla="*/ 24769 h 328689"/>
                <a:gd name="connsiteX16" fmla="*/ 134709 w 388135"/>
                <a:gd name="connsiteY16" fmla="*/ 20163 h 328689"/>
                <a:gd name="connsiteX17" fmla="*/ 128973 w 388135"/>
                <a:gd name="connsiteY17" fmla="*/ 8083 h 328689"/>
                <a:gd name="connsiteX18" fmla="*/ 124975 w 388135"/>
                <a:gd name="connsiteY18" fmla="*/ 0 h 328689"/>
                <a:gd name="connsiteX19" fmla="*/ 269505 w 388135"/>
                <a:gd name="connsiteY19" fmla="*/ 0 h 328689"/>
                <a:gd name="connsiteX20" fmla="*/ 261683 w 388135"/>
                <a:gd name="connsiteY20" fmla="*/ 11211 h 328689"/>
                <a:gd name="connsiteX21" fmla="*/ 245257 w 388135"/>
                <a:gd name="connsiteY21" fmla="*/ 34937 h 328689"/>
                <a:gd name="connsiteX22" fmla="*/ 245257 w 388135"/>
                <a:gd name="connsiteY22" fmla="*/ 38240 h 328689"/>
                <a:gd name="connsiteX23" fmla="*/ 323996 w 388135"/>
                <a:gd name="connsiteY23" fmla="*/ 219358 h 328689"/>
                <a:gd name="connsiteX24" fmla="*/ 337989 w 388135"/>
                <a:gd name="connsiteY24" fmla="*/ 251601 h 328689"/>
                <a:gd name="connsiteX25" fmla="*/ 338858 w 388135"/>
                <a:gd name="connsiteY25" fmla="*/ 253513 h 328689"/>
                <a:gd name="connsiteX26" fmla="*/ 340944 w 388135"/>
                <a:gd name="connsiteY26" fmla="*/ 258728 h 328689"/>
                <a:gd name="connsiteX27" fmla="*/ 370753 w 388135"/>
                <a:gd name="connsiteY27" fmla="*/ 305919 h 328689"/>
                <a:gd name="connsiteX28" fmla="*/ 388135 w 388135"/>
                <a:gd name="connsiteY28" fmla="*/ 328690 h 328689"/>
                <a:gd name="connsiteX29" fmla="*/ 279064 w 388135"/>
                <a:gd name="connsiteY29" fmla="*/ 328690 h 328689"/>
                <a:gd name="connsiteX30" fmla="*/ 208234 w 388135"/>
                <a:gd name="connsiteY30" fmla="*/ 166691 h 328689"/>
                <a:gd name="connsiteX31" fmla="*/ 184160 w 388135"/>
                <a:gd name="connsiteY31" fmla="*/ 111330 h 328689"/>
                <a:gd name="connsiteX32" fmla="*/ 177207 w 388135"/>
                <a:gd name="connsiteY32" fmla="*/ 95339 h 328689"/>
                <a:gd name="connsiteX33" fmla="*/ 175904 w 388135"/>
                <a:gd name="connsiteY33" fmla="*/ 92819 h 328689"/>
                <a:gd name="connsiteX34" fmla="*/ 147745 w 388135"/>
                <a:gd name="connsiteY34" fmla="*/ 167039 h 32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88135" h="328689">
                  <a:moveTo>
                    <a:pt x="278369" y="327473"/>
                  </a:moveTo>
                  <a:cubicBezTo>
                    <a:pt x="277761" y="326430"/>
                    <a:pt x="236045" y="230569"/>
                    <a:pt x="230396" y="217620"/>
                  </a:cubicBezTo>
                  <a:lnTo>
                    <a:pt x="128451" y="217620"/>
                  </a:lnTo>
                  <a:lnTo>
                    <a:pt x="108375" y="270374"/>
                  </a:lnTo>
                  <a:lnTo>
                    <a:pt x="106290" y="275762"/>
                  </a:lnTo>
                  <a:cubicBezTo>
                    <a:pt x="104464" y="280542"/>
                    <a:pt x="102552" y="285409"/>
                    <a:pt x="101075" y="290276"/>
                  </a:cubicBezTo>
                  <a:cubicBezTo>
                    <a:pt x="100484" y="292625"/>
                    <a:pt x="100701" y="295102"/>
                    <a:pt x="101683" y="297315"/>
                  </a:cubicBezTo>
                  <a:cubicBezTo>
                    <a:pt x="104899" y="303920"/>
                    <a:pt x="108549" y="310352"/>
                    <a:pt x="112199" y="317044"/>
                  </a:cubicBezTo>
                  <a:lnTo>
                    <a:pt x="118544" y="328342"/>
                  </a:lnTo>
                  <a:lnTo>
                    <a:pt x="0" y="328342"/>
                  </a:lnTo>
                  <a:lnTo>
                    <a:pt x="3476" y="324431"/>
                  </a:lnTo>
                  <a:lnTo>
                    <a:pt x="6344" y="321042"/>
                  </a:lnTo>
                  <a:cubicBezTo>
                    <a:pt x="8430" y="318608"/>
                    <a:pt x="10342" y="316262"/>
                    <a:pt x="12428" y="314176"/>
                  </a:cubicBezTo>
                  <a:cubicBezTo>
                    <a:pt x="25317" y="302114"/>
                    <a:pt x="34990" y="287029"/>
                    <a:pt x="40586" y="270287"/>
                  </a:cubicBezTo>
                  <a:cubicBezTo>
                    <a:pt x="44584" y="257946"/>
                    <a:pt x="79348" y="168082"/>
                    <a:pt x="107246" y="95861"/>
                  </a:cubicBezTo>
                  <a:cubicBezTo>
                    <a:pt x="119065" y="65356"/>
                    <a:pt x="129233" y="38935"/>
                    <a:pt x="134709" y="24769"/>
                  </a:cubicBezTo>
                  <a:cubicBezTo>
                    <a:pt x="135187" y="23271"/>
                    <a:pt x="135187" y="21661"/>
                    <a:pt x="134709" y="20163"/>
                  </a:cubicBezTo>
                  <a:cubicBezTo>
                    <a:pt x="132970" y="16078"/>
                    <a:pt x="130972" y="12080"/>
                    <a:pt x="128973" y="8083"/>
                  </a:cubicBezTo>
                  <a:lnTo>
                    <a:pt x="124975" y="0"/>
                  </a:lnTo>
                  <a:lnTo>
                    <a:pt x="269505" y="0"/>
                  </a:lnTo>
                  <a:lnTo>
                    <a:pt x="261683" y="11211"/>
                  </a:lnTo>
                  <a:cubicBezTo>
                    <a:pt x="256207" y="19120"/>
                    <a:pt x="250645" y="26942"/>
                    <a:pt x="245257" y="34937"/>
                  </a:cubicBezTo>
                  <a:cubicBezTo>
                    <a:pt x="244822" y="35995"/>
                    <a:pt x="244822" y="37182"/>
                    <a:pt x="245257" y="38240"/>
                  </a:cubicBezTo>
                  <a:cubicBezTo>
                    <a:pt x="272025" y="100119"/>
                    <a:pt x="298271" y="160492"/>
                    <a:pt x="323996" y="219358"/>
                  </a:cubicBezTo>
                  <a:lnTo>
                    <a:pt x="337989" y="251601"/>
                  </a:lnTo>
                  <a:lnTo>
                    <a:pt x="338858" y="253513"/>
                  </a:lnTo>
                  <a:cubicBezTo>
                    <a:pt x="339683" y="255198"/>
                    <a:pt x="340379" y="256941"/>
                    <a:pt x="340944" y="258728"/>
                  </a:cubicBezTo>
                  <a:cubicBezTo>
                    <a:pt x="347601" y="276305"/>
                    <a:pt x="357743" y="292356"/>
                    <a:pt x="370753" y="305919"/>
                  </a:cubicBezTo>
                  <a:cubicBezTo>
                    <a:pt x="373448" y="309222"/>
                    <a:pt x="388135" y="328690"/>
                    <a:pt x="388135" y="328690"/>
                  </a:cubicBezTo>
                  <a:lnTo>
                    <a:pt x="279064" y="328690"/>
                  </a:lnTo>
                  <a:close/>
                  <a:moveTo>
                    <a:pt x="208234" y="166691"/>
                  </a:moveTo>
                  <a:cubicBezTo>
                    <a:pt x="196849" y="140619"/>
                    <a:pt x="187549" y="119239"/>
                    <a:pt x="184160" y="111330"/>
                  </a:cubicBezTo>
                  <a:lnTo>
                    <a:pt x="177207" y="95339"/>
                  </a:lnTo>
                  <a:lnTo>
                    <a:pt x="175904" y="92819"/>
                  </a:lnTo>
                  <a:cubicBezTo>
                    <a:pt x="170167" y="108115"/>
                    <a:pt x="159217" y="136968"/>
                    <a:pt x="147745" y="167039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533EEBE-28F4-4FDB-C5E7-727ADDCCDF39}"/>
                </a:ext>
              </a:extLst>
            </p:cNvPr>
            <p:cNvSpPr/>
            <p:nvPr/>
          </p:nvSpPr>
          <p:spPr>
            <a:xfrm>
              <a:off x="2803203" y="239953"/>
              <a:ext cx="261947" cy="284855"/>
            </a:xfrm>
            <a:custGeom>
              <a:avLst/>
              <a:gdLst>
                <a:gd name="connsiteX0" fmla="*/ 210087 w 383517"/>
                <a:gd name="connsiteY0" fmla="*/ 416989 h 417056"/>
                <a:gd name="connsiteX1" fmla="*/ 83635 w 383517"/>
                <a:gd name="connsiteY1" fmla="*/ 390916 h 417056"/>
                <a:gd name="connsiteX2" fmla="*/ 79116 w 383517"/>
                <a:gd name="connsiteY2" fmla="*/ 388396 h 417056"/>
                <a:gd name="connsiteX3" fmla="*/ 66601 w 383517"/>
                <a:gd name="connsiteY3" fmla="*/ 383703 h 417056"/>
                <a:gd name="connsiteX4" fmla="*/ 64862 w 383517"/>
                <a:gd name="connsiteY4" fmla="*/ 383703 h 417056"/>
                <a:gd name="connsiteX5" fmla="*/ 53477 w 383517"/>
                <a:gd name="connsiteY5" fmla="*/ 386745 h 417056"/>
                <a:gd name="connsiteX6" fmla="*/ 52521 w 383517"/>
                <a:gd name="connsiteY6" fmla="*/ 386745 h 417056"/>
                <a:gd name="connsiteX7" fmla="*/ 30099 w 383517"/>
                <a:gd name="connsiteY7" fmla="*/ 398390 h 417056"/>
                <a:gd name="connsiteX8" fmla="*/ 23320 w 383517"/>
                <a:gd name="connsiteY8" fmla="*/ 402823 h 417056"/>
                <a:gd name="connsiteX9" fmla="*/ 19148 w 383517"/>
                <a:gd name="connsiteY9" fmla="*/ 405343 h 417056"/>
                <a:gd name="connsiteX10" fmla="*/ 11848 w 383517"/>
                <a:gd name="connsiteY10" fmla="*/ 409862 h 417056"/>
                <a:gd name="connsiteX11" fmla="*/ 9936 w 383517"/>
                <a:gd name="connsiteY11" fmla="*/ 411253 h 417056"/>
                <a:gd name="connsiteX12" fmla="*/ 9936 w 383517"/>
                <a:gd name="connsiteY12" fmla="*/ 406734 h 417056"/>
                <a:gd name="connsiteX13" fmla="*/ 8459 w 383517"/>
                <a:gd name="connsiteY13" fmla="*/ 264116 h 417056"/>
                <a:gd name="connsiteX14" fmla="*/ 10631 w 383517"/>
                <a:gd name="connsiteY14" fmla="*/ 266463 h 417056"/>
                <a:gd name="connsiteX15" fmla="*/ 16976 w 383517"/>
                <a:gd name="connsiteY15" fmla="*/ 273850 h 417056"/>
                <a:gd name="connsiteX16" fmla="*/ 24102 w 383517"/>
                <a:gd name="connsiteY16" fmla="*/ 281498 h 417056"/>
                <a:gd name="connsiteX17" fmla="*/ 28274 w 383517"/>
                <a:gd name="connsiteY17" fmla="*/ 285148 h 417056"/>
                <a:gd name="connsiteX18" fmla="*/ 45656 w 383517"/>
                <a:gd name="connsiteY18" fmla="*/ 299227 h 417056"/>
                <a:gd name="connsiteX19" fmla="*/ 96584 w 383517"/>
                <a:gd name="connsiteY19" fmla="*/ 327820 h 417056"/>
                <a:gd name="connsiteX20" fmla="*/ 211652 w 383517"/>
                <a:gd name="connsiteY20" fmla="*/ 352503 h 417056"/>
                <a:gd name="connsiteX21" fmla="*/ 281179 w 383517"/>
                <a:gd name="connsiteY21" fmla="*/ 314002 h 417056"/>
                <a:gd name="connsiteX22" fmla="*/ 267013 w 383517"/>
                <a:gd name="connsiteY22" fmla="*/ 279238 h 417056"/>
                <a:gd name="connsiteX23" fmla="*/ 246763 w 383517"/>
                <a:gd name="connsiteY23" fmla="*/ 271156 h 417056"/>
                <a:gd name="connsiteX24" fmla="*/ 180973 w 383517"/>
                <a:gd name="connsiteY24" fmla="*/ 260205 h 417056"/>
                <a:gd name="connsiteX25" fmla="*/ 180104 w 383517"/>
                <a:gd name="connsiteY25" fmla="*/ 260205 h 417056"/>
                <a:gd name="connsiteX26" fmla="*/ 152814 w 383517"/>
                <a:gd name="connsiteY26" fmla="*/ 256816 h 417056"/>
                <a:gd name="connsiteX27" fmla="*/ 69555 w 383517"/>
                <a:gd name="connsiteY27" fmla="*/ 237001 h 417056"/>
                <a:gd name="connsiteX28" fmla="*/ 14282 w 383517"/>
                <a:gd name="connsiteY28" fmla="*/ 191634 h 417056"/>
                <a:gd name="connsiteX29" fmla="*/ 463 w 383517"/>
                <a:gd name="connsiteY29" fmla="*/ 142704 h 417056"/>
                <a:gd name="connsiteX30" fmla="*/ 19322 w 383517"/>
                <a:gd name="connsiteY30" fmla="*/ 71439 h 417056"/>
                <a:gd name="connsiteX31" fmla="*/ 100756 w 383517"/>
                <a:gd name="connsiteY31" fmla="*/ 20163 h 417056"/>
                <a:gd name="connsiteX32" fmla="*/ 168979 w 383517"/>
                <a:gd name="connsiteY32" fmla="*/ 12254 h 417056"/>
                <a:gd name="connsiteX33" fmla="*/ 190011 w 383517"/>
                <a:gd name="connsiteY33" fmla="*/ 12863 h 417056"/>
                <a:gd name="connsiteX34" fmla="*/ 196530 w 383517"/>
                <a:gd name="connsiteY34" fmla="*/ 12863 h 417056"/>
                <a:gd name="connsiteX35" fmla="*/ 241114 w 383517"/>
                <a:gd name="connsiteY35" fmla="*/ 16252 h 417056"/>
                <a:gd name="connsiteX36" fmla="*/ 293954 w 383517"/>
                <a:gd name="connsiteY36" fmla="*/ 28767 h 417056"/>
                <a:gd name="connsiteX37" fmla="*/ 307078 w 383517"/>
                <a:gd name="connsiteY37" fmla="*/ 31287 h 417056"/>
                <a:gd name="connsiteX38" fmla="*/ 318549 w 383517"/>
                <a:gd name="connsiteY38" fmla="*/ 26073 h 417056"/>
                <a:gd name="connsiteX39" fmla="*/ 322982 w 383517"/>
                <a:gd name="connsiteY39" fmla="*/ 22162 h 417056"/>
                <a:gd name="connsiteX40" fmla="*/ 348099 w 383517"/>
                <a:gd name="connsiteY40" fmla="*/ 1391 h 417056"/>
                <a:gd name="connsiteX41" fmla="*/ 350011 w 383517"/>
                <a:gd name="connsiteY41" fmla="*/ 0 h 417056"/>
                <a:gd name="connsiteX42" fmla="*/ 350011 w 383517"/>
                <a:gd name="connsiteY42" fmla="*/ 149657 h 417056"/>
                <a:gd name="connsiteX43" fmla="*/ 348359 w 383517"/>
                <a:gd name="connsiteY43" fmla="*/ 149049 h 417056"/>
                <a:gd name="connsiteX44" fmla="*/ 343753 w 383517"/>
                <a:gd name="connsiteY44" fmla="*/ 145659 h 417056"/>
                <a:gd name="connsiteX45" fmla="*/ 342797 w 383517"/>
                <a:gd name="connsiteY45" fmla="*/ 144703 h 417056"/>
                <a:gd name="connsiteX46" fmla="*/ 335497 w 383517"/>
                <a:gd name="connsiteY46" fmla="*/ 137403 h 417056"/>
                <a:gd name="connsiteX47" fmla="*/ 330195 w 383517"/>
                <a:gd name="connsiteY47" fmla="*/ 132015 h 417056"/>
                <a:gd name="connsiteX48" fmla="*/ 187491 w 383517"/>
                <a:gd name="connsiteY48" fmla="*/ 78566 h 417056"/>
                <a:gd name="connsiteX49" fmla="*/ 141951 w 383517"/>
                <a:gd name="connsiteY49" fmla="*/ 81607 h 417056"/>
                <a:gd name="connsiteX50" fmla="*/ 108838 w 383517"/>
                <a:gd name="connsiteY50" fmla="*/ 94731 h 417056"/>
                <a:gd name="connsiteX51" fmla="*/ 97453 w 383517"/>
                <a:gd name="connsiteY51" fmla="*/ 122976 h 417056"/>
                <a:gd name="connsiteX52" fmla="*/ 116486 w 383517"/>
                <a:gd name="connsiteY52" fmla="*/ 146528 h 417056"/>
                <a:gd name="connsiteX53" fmla="*/ 144471 w 383517"/>
                <a:gd name="connsiteY53" fmla="*/ 155219 h 417056"/>
                <a:gd name="connsiteX54" fmla="*/ 198268 w 383517"/>
                <a:gd name="connsiteY54" fmla="*/ 162607 h 417056"/>
                <a:gd name="connsiteX55" fmla="*/ 199224 w 383517"/>
                <a:gd name="connsiteY55" fmla="*/ 162607 h 417056"/>
                <a:gd name="connsiteX56" fmla="*/ 241461 w 383517"/>
                <a:gd name="connsiteY56" fmla="*/ 168256 h 417056"/>
                <a:gd name="connsiteX57" fmla="*/ 323417 w 383517"/>
                <a:gd name="connsiteY57" fmla="*/ 191460 h 417056"/>
                <a:gd name="connsiteX58" fmla="*/ 372172 w 383517"/>
                <a:gd name="connsiteY58" fmla="*/ 238652 h 417056"/>
                <a:gd name="connsiteX59" fmla="*/ 380863 w 383517"/>
                <a:gd name="connsiteY59" fmla="*/ 316870 h 417056"/>
                <a:gd name="connsiteX60" fmla="*/ 341928 w 383517"/>
                <a:gd name="connsiteY60" fmla="*/ 381183 h 417056"/>
                <a:gd name="connsiteX61" fmla="*/ 257018 w 383517"/>
                <a:gd name="connsiteY61" fmla="*/ 413600 h 417056"/>
                <a:gd name="connsiteX62" fmla="*/ 210087 w 383517"/>
                <a:gd name="connsiteY62" fmla="*/ 416989 h 41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83517" h="417056">
                  <a:moveTo>
                    <a:pt x="210087" y="416989"/>
                  </a:moveTo>
                  <a:cubicBezTo>
                    <a:pt x="166511" y="417928"/>
                    <a:pt x="123283" y="409016"/>
                    <a:pt x="83635" y="390916"/>
                  </a:cubicBezTo>
                  <a:cubicBezTo>
                    <a:pt x="82157" y="390221"/>
                    <a:pt x="80593" y="389265"/>
                    <a:pt x="79116" y="388396"/>
                  </a:cubicBezTo>
                  <a:cubicBezTo>
                    <a:pt x="75422" y="385770"/>
                    <a:pt x="71111" y="384153"/>
                    <a:pt x="66601" y="383703"/>
                  </a:cubicBezTo>
                  <a:lnTo>
                    <a:pt x="64862" y="383703"/>
                  </a:lnTo>
                  <a:cubicBezTo>
                    <a:pt x="60986" y="384388"/>
                    <a:pt x="57180" y="385405"/>
                    <a:pt x="53477" y="386745"/>
                  </a:cubicBezTo>
                  <a:lnTo>
                    <a:pt x="52521" y="386745"/>
                  </a:lnTo>
                  <a:cubicBezTo>
                    <a:pt x="44543" y="389564"/>
                    <a:pt x="36991" y="393484"/>
                    <a:pt x="30099" y="398390"/>
                  </a:cubicBezTo>
                  <a:cubicBezTo>
                    <a:pt x="28013" y="399897"/>
                    <a:pt x="25753" y="401374"/>
                    <a:pt x="23320" y="402823"/>
                  </a:cubicBezTo>
                  <a:lnTo>
                    <a:pt x="19148" y="405343"/>
                  </a:lnTo>
                  <a:cubicBezTo>
                    <a:pt x="16628" y="406821"/>
                    <a:pt x="14021" y="408298"/>
                    <a:pt x="11848" y="409862"/>
                  </a:cubicBezTo>
                  <a:lnTo>
                    <a:pt x="9936" y="411253"/>
                  </a:lnTo>
                  <a:lnTo>
                    <a:pt x="9936" y="406734"/>
                  </a:lnTo>
                  <a:lnTo>
                    <a:pt x="8459" y="264116"/>
                  </a:lnTo>
                  <a:lnTo>
                    <a:pt x="10631" y="266463"/>
                  </a:lnTo>
                  <a:cubicBezTo>
                    <a:pt x="13152" y="269244"/>
                    <a:pt x="15237" y="271677"/>
                    <a:pt x="16976" y="273850"/>
                  </a:cubicBezTo>
                  <a:cubicBezTo>
                    <a:pt x="19157" y="276573"/>
                    <a:pt x="21538" y="279129"/>
                    <a:pt x="24102" y="281498"/>
                  </a:cubicBezTo>
                  <a:lnTo>
                    <a:pt x="28274" y="285148"/>
                  </a:lnTo>
                  <a:cubicBezTo>
                    <a:pt x="33749" y="289928"/>
                    <a:pt x="39398" y="294882"/>
                    <a:pt x="45656" y="299227"/>
                  </a:cubicBezTo>
                  <a:cubicBezTo>
                    <a:pt x="61508" y="310630"/>
                    <a:pt x="78594" y="320220"/>
                    <a:pt x="96584" y="327820"/>
                  </a:cubicBezTo>
                  <a:cubicBezTo>
                    <a:pt x="132851" y="343816"/>
                    <a:pt x="172012" y="352216"/>
                    <a:pt x="211652" y="352503"/>
                  </a:cubicBezTo>
                  <a:cubicBezTo>
                    <a:pt x="251977" y="352503"/>
                    <a:pt x="275356" y="339553"/>
                    <a:pt x="281179" y="314002"/>
                  </a:cubicBezTo>
                  <a:cubicBezTo>
                    <a:pt x="285707" y="300505"/>
                    <a:pt x="279684" y="285724"/>
                    <a:pt x="267013" y="279238"/>
                  </a:cubicBezTo>
                  <a:cubicBezTo>
                    <a:pt x="260616" y="275736"/>
                    <a:pt x="253811" y="273023"/>
                    <a:pt x="246763" y="271156"/>
                  </a:cubicBezTo>
                  <a:cubicBezTo>
                    <a:pt x="225140" y="265839"/>
                    <a:pt x="203152" y="262178"/>
                    <a:pt x="180973" y="260205"/>
                  </a:cubicBezTo>
                  <a:lnTo>
                    <a:pt x="180104" y="260205"/>
                  </a:lnTo>
                  <a:cubicBezTo>
                    <a:pt x="170978" y="259162"/>
                    <a:pt x="161853" y="258119"/>
                    <a:pt x="152814" y="256816"/>
                  </a:cubicBezTo>
                  <a:cubicBezTo>
                    <a:pt x="124325" y="253817"/>
                    <a:pt x="96341" y="247157"/>
                    <a:pt x="69555" y="237001"/>
                  </a:cubicBezTo>
                  <a:cubicBezTo>
                    <a:pt x="46568" y="228502"/>
                    <a:pt x="27101" y="212524"/>
                    <a:pt x="14282" y="191634"/>
                  </a:cubicBezTo>
                  <a:cubicBezTo>
                    <a:pt x="5877" y="176643"/>
                    <a:pt x="1141" y="159876"/>
                    <a:pt x="463" y="142704"/>
                  </a:cubicBezTo>
                  <a:cubicBezTo>
                    <a:pt x="-1892" y="117465"/>
                    <a:pt x="4791" y="92209"/>
                    <a:pt x="19322" y="71439"/>
                  </a:cubicBezTo>
                  <a:cubicBezTo>
                    <a:pt x="36704" y="46409"/>
                    <a:pt x="63646" y="29636"/>
                    <a:pt x="100756" y="20163"/>
                  </a:cubicBezTo>
                  <a:cubicBezTo>
                    <a:pt x="123074" y="14658"/>
                    <a:pt x="145992" y="12000"/>
                    <a:pt x="168979" y="12254"/>
                  </a:cubicBezTo>
                  <a:cubicBezTo>
                    <a:pt x="176019" y="12254"/>
                    <a:pt x="182972" y="12254"/>
                    <a:pt x="190011" y="12863"/>
                  </a:cubicBezTo>
                  <a:lnTo>
                    <a:pt x="196530" y="12863"/>
                  </a:lnTo>
                  <a:cubicBezTo>
                    <a:pt x="211130" y="13645"/>
                    <a:pt x="226339" y="14427"/>
                    <a:pt x="241114" y="16252"/>
                  </a:cubicBezTo>
                  <a:cubicBezTo>
                    <a:pt x="259000" y="19198"/>
                    <a:pt x="276651" y="23379"/>
                    <a:pt x="293954" y="28767"/>
                  </a:cubicBezTo>
                  <a:cubicBezTo>
                    <a:pt x="298204" y="30173"/>
                    <a:pt x="302610" y="31020"/>
                    <a:pt x="307078" y="31287"/>
                  </a:cubicBezTo>
                  <a:cubicBezTo>
                    <a:pt x="311458" y="31203"/>
                    <a:pt x="315603" y="29316"/>
                    <a:pt x="318549" y="26073"/>
                  </a:cubicBezTo>
                  <a:lnTo>
                    <a:pt x="322982" y="22162"/>
                  </a:lnTo>
                  <a:cubicBezTo>
                    <a:pt x="330986" y="14809"/>
                    <a:pt x="339373" y="7877"/>
                    <a:pt x="348099" y="1391"/>
                  </a:cubicBezTo>
                  <a:lnTo>
                    <a:pt x="350011" y="0"/>
                  </a:lnTo>
                  <a:lnTo>
                    <a:pt x="350011" y="149657"/>
                  </a:lnTo>
                  <a:lnTo>
                    <a:pt x="348359" y="149049"/>
                  </a:lnTo>
                  <a:cubicBezTo>
                    <a:pt x="346560" y="148329"/>
                    <a:pt x="344979" y="147163"/>
                    <a:pt x="343753" y="145659"/>
                  </a:cubicBezTo>
                  <a:lnTo>
                    <a:pt x="342797" y="144703"/>
                  </a:lnTo>
                  <a:lnTo>
                    <a:pt x="335497" y="137403"/>
                  </a:lnTo>
                  <a:lnTo>
                    <a:pt x="330195" y="132015"/>
                  </a:lnTo>
                  <a:cubicBezTo>
                    <a:pt x="296475" y="98555"/>
                    <a:pt x="243287" y="78566"/>
                    <a:pt x="187491" y="78566"/>
                  </a:cubicBezTo>
                  <a:cubicBezTo>
                    <a:pt x="172264" y="78666"/>
                    <a:pt x="157055" y="79682"/>
                    <a:pt x="141951" y="81607"/>
                  </a:cubicBezTo>
                  <a:cubicBezTo>
                    <a:pt x="129862" y="82622"/>
                    <a:pt x="118338" y="87188"/>
                    <a:pt x="108838" y="94731"/>
                  </a:cubicBezTo>
                  <a:cubicBezTo>
                    <a:pt x="100321" y="101476"/>
                    <a:pt x="95993" y="112212"/>
                    <a:pt x="97453" y="122976"/>
                  </a:cubicBezTo>
                  <a:cubicBezTo>
                    <a:pt x="99174" y="133644"/>
                    <a:pt x="106422" y="142603"/>
                    <a:pt x="116486" y="146528"/>
                  </a:cubicBezTo>
                  <a:cubicBezTo>
                    <a:pt x="125421" y="150567"/>
                    <a:pt x="134824" y="153486"/>
                    <a:pt x="144471" y="155219"/>
                  </a:cubicBezTo>
                  <a:cubicBezTo>
                    <a:pt x="162374" y="157913"/>
                    <a:pt x="180625" y="160260"/>
                    <a:pt x="198268" y="162607"/>
                  </a:cubicBezTo>
                  <a:lnTo>
                    <a:pt x="199224" y="162607"/>
                  </a:lnTo>
                  <a:cubicBezTo>
                    <a:pt x="213303" y="164432"/>
                    <a:pt x="227382" y="166257"/>
                    <a:pt x="241461" y="168256"/>
                  </a:cubicBezTo>
                  <a:cubicBezTo>
                    <a:pt x="269863" y="171484"/>
                    <a:pt x="297544" y="179322"/>
                    <a:pt x="323417" y="191460"/>
                  </a:cubicBezTo>
                  <a:cubicBezTo>
                    <a:pt x="344561" y="201192"/>
                    <a:pt x="361761" y="217836"/>
                    <a:pt x="372172" y="238652"/>
                  </a:cubicBezTo>
                  <a:cubicBezTo>
                    <a:pt x="383297" y="263141"/>
                    <a:pt x="386338" y="290536"/>
                    <a:pt x="380863" y="316870"/>
                  </a:cubicBezTo>
                  <a:cubicBezTo>
                    <a:pt x="376596" y="342500"/>
                    <a:pt x="362656" y="365518"/>
                    <a:pt x="341928" y="381183"/>
                  </a:cubicBezTo>
                  <a:cubicBezTo>
                    <a:pt x="317046" y="399414"/>
                    <a:pt x="287714" y="410612"/>
                    <a:pt x="257018" y="413600"/>
                  </a:cubicBezTo>
                  <a:cubicBezTo>
                    <a:pt x="241479" y="415859"/>
                    <a:pt x="225792" y="416992"/>
                    <a:pt x="210087" y="416989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BBA62066-3A85-DA7C-5580-93768803EB8B}"/>
                </a:ext>
              </a:extLst>
            </p:cNvPr>
            <p:cNvSpPr/>
            <p:nvPr/>
          </p:nvSpPr>
          <p:spPr>
            <a:xfrm>
              <a:off x="1850911" y="246965"/>
              <a:ext cx="288489" cy="277731"/>
            </a:xfrm>
            <a:custGeom>
              <a:avLst/>
              <a:gdLst>
                <a:gd name="connsiteX0" fmla="*/ 422377 w 422377"/>
                <a:gd name="connsiteY0" fmla="*/ 273491 h 406626"/>
                <a:gd name="connsiteX1" fmla="*/ 334078 w 422377"/>
                <a:gd name="connsiteY1" fmla="*/ 156859 h 406626"/>
                <a:gd name="connsiteX2" fmla="*/ 363627 w 422377"/>
                <a:gd name="connsiteY2" fmla="*/ 96023 h 406626"/>
                <a:gd name="connsiteX3" fmla="*/ 351460 w 422377"/>
                <a:gd name="connsiteY3" fmla="*/ 54828 h 406626"/>
                <a:gd name="connsiteX4" fmla="*/ 320781 w 422377"/>
                <a:gd name="connsiteY4" fmla="*/ 24758 h 406626"/>
                <a:gd name="connsiteX5" fmla="*/ 273937 w 422377"/>
                <a:gd name="connsiteY5" fmla="*/ 5377 h 406626"/>
                <a:gd name="connsiteX6" fmla="*/ 210754 w 422377"/>
                <a:gd name="connsiteY6" fmla="*/ 163 h 406626"/>
                <a:gd name="connsiteX7" fmla="*/ 3389 w 422377"/>
                <a:gd name="connsiteY7" fmla="*/ 163 h 406626"/>
                <a:gd name="connsiteX8" fmla="*/ 0 w 422377"/>
                <a:gd name="connsiteY8" fmla="*/ 858 h 406626"/>
                <a:gd name="connsiteX9" fmla="*/ 0 w 422377"/>
                <a:gd name="connsiteY9" fmla="*/ 858 h 406626"/>
                <a:gd name="connsiteX10" fmla="*/ 5475 w 422377"/>
                <a:gd name="connsiteY10" fmla="*/ 10765 h 406626"/>
                <a:gd name="connsiteX11" fmla="*/ 27463 w 422377"/>
                <a:gd name="connsiteY11" fmla="*/ 50917 h 406626"/>
                <a:gd name="connsiteX12" fmla="*/ 28506 w 422377"/>
                <a:gd name="connsiteY12" fmla="*/ 57783 h 406626"/>
                <a:gd name="connsiteX13" fmla="*/ 28506 w 422377"/>
                <a:gd name="connsiteY13" fmla="*/ 58652 h 406626"/>
                <a:gd name="connsiteX14" fmla="*/ 28506 w 422377"/>
                <a:gd name="connsiteY14" fmla="*/ 348146 h 406626"/>
                <a:gd name="connsiteX15" fmla="*/ 27550 w 422377"/>
                <a:gd name="connsiteY15" fmla="*/ 354577 h 406626"/>
                <a:gd name="connsiteX16" fmla="*/ 6431 w 422377"/>
                <a:gd name="connsiteY16" fmla="*/ 393599 h 406626"/>
                <a:gd name="connsiteX17" fmla="*/ 0 w 422377"/>
                <a:gd name="connsiteY17" fmla="*/ 405332 h 406626"/>
                <a:gd name="connsiteX18" fmla="*/ 0 w 422377"/>
                <a:gd name="connsiteY18" fmla="*/ 405332 h 406626"/>
                <a:gd name="connsiteX19" fmla="*/ 3389 w 422377"/>
                <a:gd name="connsiteY19" fmla="*/ 406027 h 406626"/>
                <a:gd name="connsiteX20" fmla="*/ 203280 w 422377"/>
                <a:gd name="connsiteY20" fmla="*/ 406027 h 406626"/>
                <a:gd name="connsiteX21" fmla="*/ 275936 w 422377"/>
                <a:gd name="connsiteY21" fmla="*/ 405158 h 406626"/>
                <a:gd name="connsiteX22" fmla="*/ 359629 w 422377"/>
                <a:gd name="connsiteY22" fmla="*/ 376739 h 406626"/>
                <a:gd name="connsiteX23" fmla="*/ 411774 w 422377"/>
                <a:gd name="connsiteY23" fmla="*/ 319900 h 406626"/>
                <a:gd name="connsiteX24" fmla="*/ 422377 w 422377"/>
                <a:gd name="connsiteY24" fmla="*/ 273491 h 406626"/>
                <a:gd name="connsiteX25" fmla="*/ 252123 w 422377"/>
                <a:gd name="connsiteY25" fmla="*/ 211004 h 406626"/>
                <a:gd name="connsiteX26" fmla="*/ 309222 w 422377"/>
                <a:gd name="connsiteY26" fmla="*/ 237076 h 406626"/>
                <a:gd name="connsiteX27" fmla="*/ 309743 w 422377"/>
                <a:gd name="connsiteY27" fmla="*/ 313904 h 406626"/>
                <a:gd name="connsiteX28" fmla="*/ 248125 w 422377"/>
                <a:gd name="connsiteY28" fmla="*/ 341541 h 406626"/>
                <a:gd name="connsiteX29" fmla="*/ 201976 w 422377"/>
                <a:gd name="connsiteY29" fmla="*/ 341541 h 406626"/>
                <a:gd name="connsiteX30" fmla="*/ 133231 w 422377"/>
                <a:gd name="connsiteY30" fmla="*/ 341541 h 406626"/>
                <a:gd name="connsiteX31" fmla="*/ 133231 w 422377"/>
                <a:gd name="connsiteY31" fmla="*/ 211177 h 406626"/>
                <a:gd name="connsiteX32" fmla="*/ 134883 w 422377"/>
                <a:gd name="connsiteY32" fmla="*/ 210656 h 406626"/>
                <a:gd name="connsiteX33" fmla="*/ 136534 w 422377"/>
                <a:gd name="connsiteY33" fmla="*/ 210656 h 406626"/>
                <a:gd name="connsiteX34" fmla="*/ 136534 w 422377"/>
                <a:gd name="connsiteY34" fmla="*/ 210656 h 406626"/>
                <a:gd name="connsiteX35" fmla="*/ 178598 w 422377"/>
                <a:gd name="connsiteY35" fmla="*/ 210656 h 406626"/>
                <a:gd name="connsiteX36" fmla="*/ 252123 w 422377"/>
                <a:gd name="connsiteY36" fmla="*/ 211004 h 406626"/>
                <a:gd name="connsiteX37" fmla="*/ 133144 w 422377"/>
                <a:gd name="connsiteY37" fmla="*/ 64823 h 406626"/>
                <a:gd name="connsiteX38" fmla="*/ 135839 w 422377"/>
                <a:gd name="connsiteY38" fmla="*/ 64823 h 406626"/>
                <a:gd name="connsiteX39" fmla="*/ 139054 w 422377"/>
                <a:gd name="connsiteY39" fmla="*/ 64823 h 406626"/>
                <a:gd name="connsiteX40" fmla="*/ 221357 w 422377"/>
                <a:gd name="connsiteY40" fmla="*/ 64823 h 406626"/>
                <a:gd name="connsiteX41" fmla="*/ 254035 w 422377"/>
                <a:gd name="connsiteY41" fmla="*/ 73514 h 406626"/>
                <a:gd name="connsiteX42" fmla="*/ 272894 w 422377"/>
                <a:gd name="connsiteY42" fmla="*/ 109668 h 406626"/>
                <a:gd name="connsiteX43" fmla="*/ 243953 w 422377"/>
                <a:gd name="connsiteY43" fmla="*/ 142085 h 406626"/>
                <a:gd name="connsiteX44" fmla="*/ 220488 w 422377"/>
                <a:gd name="connsiteY44" fmla="*/ 145648 h 406626"/>
                <a:gd name="connsiteX45" fmla="*/ 185724 w 422377"/>
                <a:gd name="connsiteY45" fmla="*/ 145648 h 406626"/>
                <a:gd name="connsiteX46" fmla="*/ 137924 w 422377"/>
                <a:gd name="connsiteY46" fmla="*/ 145648 h 406626"/>
                <a:gd name="connsiteX47" fmla="*/ 135578 w 422377"/>
                <a:gd name="connsiteY47" fmla="*/ 145648 h 406626"/>
                <a:gd name="connsiteX48" fmla="*/ 132971 w 422377"/>
                <a:gd name="connsiteY48" fmla="*/ 145648 h 40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22377" h="406626">
                  <a:moveTo>
                    <a:pt x="422377" y="273491"/>
                  </a:moveTo>
                  <a:cubicBezTo>
                    <a:pt x="422377" y="223171"/>
                    <a:pt x="386658" y="179543"/>
                    <a:pt x="334078" y="156859"/>
                  </a:cubicBezTo>
                  <a:cubicBezTo>
                    <a:pt x="352389" y="141912"/>
                    <a:pt x="363201" y="119661"/>
                    <a:pt x="363627" y="96023"/>
                  </a:cubicBezTo>
                  <a:cubicBezTo>
                    <a:pt x="363575" y="81413"/>
                    <a:pt x="359351" y="67122"/>
                    <a:pt x="351460" y="54828"/>
                  </a:cubicBezTo>
                  <a:cubicBezTo>
                    <a:pt x="343577" y="42667"/>
                    <a:pt x="333096" y="32399"/>
                    <a:pt x="320781" y="24758"/>
                  </a:cubicBezTo>
                  <a:cubicBezTo>
                    <a:pt x="306380" y="15682"/>
                    <a:pt x="290536" y="9128"/>
                    <a:pt x="273937" y="5377"/>
                  </a:cubicBezTo>
                  <a:cubicBezTo>
                    <a:pt x="253148" y="1179"/>
                    <a:pt x="231942" y="-571"/>
                    <a:pt x="210754" y="163"/>
                  </a:cubicBezTo>
                  <a:lnTo>
                    <a:pt x="3389" y="163"/>
                  </a:lnTo>
                  <a:cubicBezTo>
                    <a:pt x="2233" y="235"/>
                    <a:pt x="1092" y="469"/>
                    <a:pt x="0" y="858"/>
                  </a:cubicBezTo>
                  <a:lnTo>
                    <a:pt x="0" y="858"/>
                  </a:lnTo>
                  <a:lnTo>
                    <a:pt x="5475" y="10765"/>
                  </a:lnTo>
                  <a:cubicBezTo>
                    <a:pt x="13036" y="24410"/>
                    <a:pt x="20337" y="37620"/>
                    <a:pt x="27463" y="50917"/>
                  </a:cubicBezTo>
                  <a:cubicBezTo>
                    <a:pt x="28378" y="53083"/>
                    <a:pt x="28737" y="55444"/>
                    <a:pt x="28506" y="57783"/>
                  </a:cubicBezTo>
                  <a:lnTo>
                    <a:pt x="28506" y="58652"/>
                  </a:lnTo>
                  <a:cubicBezTo>
                    <a:pt x="28506" y="154947"/>
                    <a:pt x="28506" y="251156"/>
                    <a:pt x="28506" y="348146"/>
                  </a:cubicBezTo>
                  <a:cubicBezTo>
                    <a:pt x="28714" y="350335"/>
                    <a:pt x="28385" y="352543"/>
                    <a:pt x="27550" y="354577"/>
                  </a:cubicBezTo>
                  <a:cubicBezTo>
                    <a:pt x="20597" y="367613"/>
                    <a:pt x="13471" y="380650"/>
                    <a:pt x="6431" y="393599"/>
                  </a:cubicBezTo>
                  <a:lnTo>
                    <a:pt x="0" y="405332"/>
                  </a:lnTo>
                  <a:lnTo>
                    <a:pt x="0" y="405332"/>
                  </a:lnTo>
                  <a:cubicBezTo>
                    <a:pt x="1094" y="405714"/>
                    <a:pt x="2234" y="405947"/>
                    <a:pt x="3389" y="406027"/>
                  </a:cubicBezTo>
                  <a:lnTo>
                    <a:pt x="203280" y="406027"/>
                  </a:lnTo>
                  <a:cubicBezTo>
                    <a:pt x="227493" y="407052"/>
                    <a:pt x="251749" y="406762"/>
                    <a:pt x="275936" y="405158"/>
                  </a:cubicBezTo>
                  <a:cubicBezTo>
                    <a:pt x="305641" y="402212"/>
                    <a:pt x="334269" y="392489"/>
                    <a:pt x="359629" y="376739"/>
                  </a:cubicBezTo>
                  <a:cubicBezTo>
                    <a:pt x="381982" y="363038"/>
                    <a:pt x="400042" y="343348"/>
                    <a:pt x="411774" y="319900"/>
                  </a:cubicBezTo>
                  <a:cubicBezTo>
                    <a:pt x="418744" y="305421"/>
                    <a:pt x="422369" y="289561"/>
                    <a:pt x="422377" y="273491"/>
                  </a:cubicBezTo>
                  <a:close/>
                  <a:moveTo>
                    <a:pt x="252123" y="211004"/>
                  </a:moveTo>
                  <a:cubicBezTo>
                    <a:pt x="273876" y="211725"/>
                    <a:pt x="294430" y="221112"/>
                    <a:pt x="309222" y="237076"/>
                  </a:cubicBezTo>
                  <a:cubicBezTo>
                    <a:pt x="329011" y="258785"/>
                    <a:pt x="329237" y="291928"/>
                    <a:pt x="309743" y="313904"/>
                  </a:cubicBezTo>
                  <a:cubicBezTo>
                    <a:pt x="294056" y="331443"/>
                    <a:pt x="271660" y="341490"/>
                    <a:pt x="248125" y="341541"/>
                  </a:cubicBezTo>
                  <a:cubicBezTo>
                    <a:pt x="234393" y="341541"/>
                    <a:pt x="219706" y="341541"/>
                    <a:pt x="201976" y="341541"/>
                  </a:cubicBezTo>
                  <a:lnTo>
                    <a:pt x="133231" y="341541"/>
                  </a:lnTo>
                  <a:lnTo>
                    <a:pt x="133231" y="211177"/>
                  </a:lnTo>
                  <a:lnTo>
                    <a:pt x="134883" y="210656"/>
                  </a:lnTo>
                  <a:cubicBezTo>
                    <a:pt x="135430" y="210583"/>
                    <a:pt x="135986" y="210583"/>
                    <a:pt x="136534" y="210656"/>
                  </a:cubicBezTo>
                  <a:lnTo>
                    <a:pt x="136534" y="210656"/>
                  </a:lnTo>
                  <a:lnTo>
                    <a:pt x="178598" y="210656"/>
                  </a:lnTo>
                  <a:cubicBezTo>
                    <a:pt x="202063" y="209961"/>
                    <a:pt x="227354" y="209961"/>
                    <a:pt x="252123" y="211004"/>
                  </a:cubicBezTo>
                  <a:close/>
                  <a:moveTo>
                    <a:pt x="133144" y="64823"/>
                  </a:moveTo>
                  <a:lnTo>
                    <a:pt x="135839" y="64823"/>
                  </a:lnTo>
                  <a:lnTo>
                    <a:pt x="139054" y="64823"/>
                  </a:lnTo>
                  <a:lnTo>
                    <a:pt x="221357" y="64823"/>
                  </a:lnTo>
                  <a:cubicBezTo>
                    <a:pt x="232872" y="64392"/>
                    <a:pt x="244257" y="67419"/>
                    <a:pt x="254035" y="73514"/>
                  </a:cubicBezTo>
                  <a:cubicBezTo>
                    <a:pt x="266975" y="80722"/>
                    <a:pt x="274389" y="94933"/>
                    <a:pt x="272894" y="109668"/>
                  </a:cubicBezTo>
                  <a:cubicBezTo>
                    <a:pt x="271460" y="125676"/>
                    <a:pt x="259701" y="138850"/>
                    <a:pt x="243953" y="142085"/>
                  </a:cubicBezTo>
                  <a:cubicBezTo>
                    <a:pt x="236323" y="144290"/>
                    <a:pt x="228431" y="145488"/>
                    <a:pt x="220488" y="145648"/>
                  </a:cubicBezTo>
                  <a:cubicBezTo>
                    <a:pt x="208929" y="145648"/>
                    <a:pt x="197457" y="145648"/>
                    <a:pt x="185724" y="145648"/>
                  </a:cubicBezTo>
                  <a:lnTo>
                    <a:pt x="137924" y="145648"/>
                  </a:lnTo>
                  <a:lnTo>
                    <a:pt x="135578" y="145648"/>
                  </a:lnTo>
                  <a:lnTo>
                    <a:pt x="132971" y="145648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1E75CD4-ECD5-D207-C651-F4351BAEE43A}"/>
                </a:ext>
              </a:extLst>
            </p:cNvPr>
            <p:cNvSpPr/>
            <p:nvPr/>
          </p:nvSpPr>
          <p:spPr>
            <a:xfrm>
              <a:off x="2340393" y="275687"/>
              <a:ext cx="235243" cy="229842"/>
            </a:xfrm>
            <a:custGeom>
              <a:avLst/>
              <a:gdLst>
                <a:gd name="connsiteX0" fmla="*/ 206061 w 344419"/>
                <a:gd name="connsiteY0" fmla="*/ 869 h 336511"/>
                <a:gd name="connsiteX1" fmla="*/ 208234 w 344419"/>
                <a:gd name="connsiteY1" fmla="*/ 5562 h 336511"/>
                <a:gd name="connsiteX2" fmla="*/ 209190 w 344419"/>
                <a:gd name="connsiteY2" fmla="*/ 7648 h 336511"/>
                <a:gd name="connsiteX3" fmla="*/ 214665 w 344419"/>
                <a:gd name="connsiteY3" fmla="*/ 17729 h 336511"/>
                <a:gd name="connsiteX4" fmla="*/ 229092 w 344419"/>
                <a:gd name="connsiteY4" fmla="*/ 44845 h 336511"/>
                <a:gd name="connsiteX5" fmla="*/ 230569 w 344419"/>
                <a:gd name="connsiteY5" fmla="*/ 49712 h 336511"/>
                <a:gd name="connsiteX6" fmla="*/ 230569 w 344419"/>
                <a:gd name="connsiteY6" fmla="*/ 60402 h 336511"/>
                <a:gd name="connsiteX7" fmla="*/ 230569 w 344419"/>
                <a:gd name="connsiteY7" fmla="*/ 228049 h 336511"/>
                <a:gd name="connsiteX8" fmla="*/ 208842 w 344419"/>
                <a:gd name="connsiteY8" fmla="*/ 263682 h 336511"/>
                <a:gd name="connsiteX9" fmla="*/ 173209 w 344419"/>
                <a:gd name="connsiteY9" fmla="*/ 272373 h 336511"/>
                <a:gd name="connsiteX10" fmla="*/ 159565 w 344419"/>
                <a:gd name="connsiteY10" fmla="*/ 271243 h 336511"/>
                <a:gd name="connsiteX11" fmla="*/ 113416 w 344419"/>
                <a:gd name="connsiteY11" fmla="*/ 219097 h 336511"/>
                <a:gd name="connsiteX12" fmla="*/ 113416 w 344419"/>
                <a:gd name="connsiteY12" fmla="*/ 78653 h 336511"/>
                <a:gd name="connsiteX13" fmla="*/ 128364 w 344419"/>
                <a:gd name="connsiteY13" fmla="*/ 19555 h 336511"/>
                <a:gd name="connsiteX14" fmla="*/ 134361 w 344419"/>
                <a:gd name="connsiteY14" fmla="*/ 8778 h 336511"/>
                <a:gd name="connsiteX15" fmla="*/ 136968 w 344419"/>
                <a:gd name="connsiteY15" fmla="*/ 3563 h 336511"/>
                <a:gd name="connsiteX16" fmla="*/ 138793 w 344419"/>
                <a:gd name="connsiteY16" fmla="*/ 0 h 336511"/>
                <a:gd name="connsiteX17" fmla="*/ 0 w 344419"/>
                <a:gd name="connsiteY17" fmla="*/ 0 h 336511"/>
                <a:gd name="connsiteX18" fmla="*/ 0 w 344419"/>
                <a:gd name="connsiteY18" fmla="*/ 4085 h 336511"/>
                <a:gd name="connsiteX19" fmla="*/ 5649 w 344419"/>
                <a:gd name="connsiteY19" fmla="*/ 14166 h 336511"/>
                <a:gd name="connsiteX20" fmla="*/ 23031 w 344419"/>
                <a:gd name="connsiteY20" fmla="*/ 46583 h 336511"/>
                <a:gd name="connsiteX21" fmla="*/ 23031 w 344419"/>
                <a:gd name="connsiteY21" fmla="*/ 49973 h 336511"/>
                <a:gd name="connsiteX22" fmla="*/ 23031 w 344419"/>
                <a:gd name="connsiteY22" fmla="*/ 98902 h 336511"/>
                <a:gd name="connsiteX23" fmla="*/ 23031 w 344419"/>
                <a:gd name="connsiteY23" fmla="*/ 223704 h 336511"/>
                <a:gd name="connsiteX24" fmla="*/ 23031 w 344419"/>
                <a:gd name="connsiteY24" fmla="*/ 237174 h 336511"/>
                <a:gd name="connsiteX25" fmla="*/ 171645 w 344419"/>
                <a:gd name="connsiteY25" fmla="*/ 336511 h 336511"/>
                <a:gd name="connsiteX26" fmla="*/ 320259 w 344419"/>
                <a:gd name="connsiteY26" fmla="*/ 237174 h 336511"/>
                <a:gd name="connsiteX27" fmla="*/ 320259 w 344419"/>
                <a:gd name="connsiteY27" fmla="*/ 224138 h 336511"/>
                <a:gd name="connsiteX28" fmla="*/ 320259 w 344419"/>
                <a:gd name="connsiteY28" fmla="*/ 159130 h 336511"/>
                <a:gd name="connsiteX29" fmla="*/ 320259 w 344419"/>
                <a:gd name="connsiteY29" fmla="*/ 70918 h 336511"/>
                <a:gd name="connsiteX30" fmla="*/ 330949 w 344419"/>
                <a:gd name="connsiteY30" fmla="*/ 27463 h 336511"/>
                <a:gd name="connsiteX31" fmla="*/ 338076 w 344419"/>
                <a:gd name="connsiteY31" fmla="*/ 14340 h 336511"/>
                <a:gd name="connsiteX32" fmla="*/ 340857 w 344419"/>
                <a:gd name="connsiteY32" fmla="*/ 8778 h 336511"/>
                <a:gd name="connsiteX33" fmla="*/ 342247 w 344419"/>
                <a:gd name="connsiteY33" fmla="*/ 5823 h 336511"/>
                <a:gd name="connsiteX34" fmla="*/ 344420 w 344419"/>
                <a:gd name="connsiteY34" fmla="*/ 1043 h 33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4419" h="336511">
                  <a:moveTo>
                    <a:pt x="206061" y="869"/>
                  </a:moveTo>
                  <a:lnTo>
                    <a:pt x="208234" y="5562"/>
                  </a:lnTo>
                  <a:cubicBezTo>
                    <a:pt x="208234" y="6344"/>
                    <a:pt x="208929" y="6953"/>
                    <a:pt x="209190" y="7648"/>
                  </a:cubicBezTo>
                  <a:lnTo>
                    <a:pt x="214665" y="17729"/>
                  </a:lnTo>
                  <a:cubicBezTo>
                    <a:pt x="219532" y="26420"/>
                    <a:pt x="224399" y="35806"/>
                    <a:pt x="229092" y="44845"/>
                  </a:cubicBezTo>
                  <a:cubicBezTo>
                    <a:pt x="229978" y="46319"/>
                    <a:pt x="230491" y="47992"/>
                    <a:pt x="230569" y="49712"/>
                  </a:cubicBezTo>
                  <a:lnTo>
                    <a:pt x="230569" y="60402"/>
                  </a:lnTo>
                  <a:cubicBezTo>
                    <a:pt x="230569" y="114894"/>
                    <a:pt x="230569" y="174252"/>
                    <a:pt x="230569" y="228049"/>
                  </a:cubicBezTo>
                  <a:cubicBezTo>
                    <a:pt x="230882" y="243144"/>
                    <a:pt x="222408" y="257050"/>
                    <a:pt x="208842" y="263682"/>
                  </a:cubicBezTo>
                  <a:cubicBezTo>
                    <a:pt x="197900" y="269564"/>
                    <a:pt x="185637" y="272555"/>
                    <a:pt x="173209" y="272373"/>
                  </a:cubicBezTo>
                  <a:cubicBezTo>
                    <a:pt x="168638" y="272334"/>
                    <a:pt x="164075" y="271957"/>
                    <a:pt x="159565" y="271243"/>
                  </a:cubicBezTo>
                  <a:cubicBezTo>
                    <a:pt x="128191" y="266115"/>
                    <a:pt x="112634" y="248646"/>
                    <a:pt x="113416" y="219097"/>
                  </a:cubicBezTo>
                  <a:cubicBezTo>
                    <a:pt x="114546" y="174165"/>
                    <a:pt x="114546" y="122976"/>
                    <a:pt x="113416" y="78653"/>
                  </a:cubicBezTo>
                  <a:cubicBezTo>
                    <a:pt x="111565" y="57829"/>
                    <a:pt x="116832" y="36993"/>
                    <a:pt x="128364" y="19555"/>
                  </a:cubicBezTo>
                  <a:cubicBezTo>
                    <a:pt x="130641" y="16122"/>
                    <a:pt x="132640" y="12518"/>
                    <a:pt x="134361" y="8778"/>
                  </a:cubicBezTo>
                  <a:cubicBezTo>
                    <a:pt x="135143" y="7127"/>
                    <a:pt x="136012" y="5301"/>
                    <a:pt x="136968" y="3563"/>
                  </a:cubicBezTo>
                  <a:lnTo>
                    <a:pt x="138793" y="0"/>
                  </a:lnTo>
                  <a:lnTo>
                    <a:pt x="0" y="0"/>
                  </a:lnTo>
                  <a:lnTo>
                    <a:pt x="0" y="4085"/>
                  </a:lnTo>
                  <a:lnTo>
                    <a:pt x="5649" y="14166"/>
                  </a:lnTo>
                  <a:cubicBezTo>
                    <a:pt x="11559" y="25030"/>
                    <a:pt x="17556" y="35806"/>
                    <a:pt x="23031" y="46583"/>
                  </a:cubicBezTo>
                  <a:cubicBezTo>
                    <a:pt x="23265" y="47701"/>
                    <a:pt x="23265" y="48855"/>
                    <a:pt x="23031" y="49973"/>
                  </a:cubicBezTo>
                  <a:lnTo>
                    <a:pt x="23031" y="98902"/>
                  </a:lnTo>
                  <a:cubicBezTo>
                    <a:pt x="23031" y="140619"/>
                    <a:pt x="23031" y="183812"/>
                    <a:pt x="23031" y="223704"/>
                  </a:cubicBezTo>
                  <a:cubicBezTo>
                    <a:pt x="23031" y="226658"/>
                    <a:pt x="23031" y="235523"/>
                    <a:pt x="23031" y="237174"/>
                  </a:cubicBezTo>
                  <a:cubicBezTo>
                    <a:pt x="23031" y="292014"/>
                    <a:pt x="89516" y="336511"/>
                    <a:pt x="171645" y="336511"/>
                  </a:cubicBezTo>
                  <a:cubicBezTo>
                    <a:pt x="253774" y="336511"/>
                    <a:pt x="320259" y="292014"/>
                    <a:pt x="320259" y="237174"/>
                  </a:cubicBezTo>
                  <a:cubicBezTo>
                    <a:pt x="320259" y="236132"/>
                    <a:pt x="320259" y="227528"/>
                    <a:pt x="320259" y="224138"/>
                  </a:cubicBezTo>
                  <a:cubicBezTo>
                    <a:pt x="320259" y="203280"/>
                    <a:pt x="320259" y="181292"/>
                    <a:pt x="320259" y="159130"/>
                  </a:cubicBezTo>
                  <a:cubicBezTo>
                    <a:pt x="320259" y="129581"/>
                    <a:pt x="320259" y="99076"/>
                    <a:pt x="320259" y="70918"/>
                  </a:cubicBezTo>
                  <a:cubicBezTo>
                    <a:pt x="319034" y="55658"/>
                    <a:pt x="322780" y="40413"/>
                    <a:pt x="330949" y="27463"/>
                  </a:cubicBezTo>
                  <a:cubicBezTo>
                    <a:pt x="333608" y="23251"/>
                    <a:pt x="335990" y="18867"/>
                    <a:pt x="338076" y="14340"/>
                  </a:cubicBezTo>
                  <a:cubicBezTo>
                    <a:pt x="339032" y="12515"/>
                    <a:pt x="339901" y="10603"/>
                    <a:pt x="340857" y="8778"/>
                  </a:cubicBezTo>
                  <a:cubicBezTo>
                    <a:pt x="341369" y="7818"/>
                    <a:pt x="341839" y="6832"/>
                    <a:pt x="342247" y="5823"/>
                  </a:cubicBezTo>
                  <a:lnTo>
                    <a:pt x="344420" y="1043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4CF191B-7B1D-2285-FF35-48275B8301D5}"/>
                </a:ext>
              </a:extLst>
            </p:cNvPr>
            <p:cNvSpPr/>
            <p:nvPr/>
          </p:nvSpPr>
          <p:spPr>
            <a:xfrm>
              <a:off x="3741400" y="275866"/>
              <a:ext cx="47488" cy="47504"/>
            </a:xfrm>
            <a:custGeom>
              <a:avLst/>
              <a:gdLst>
                <a:gd name="connsiteX0" fmla="*/ 9 w 69527"/>
                <a:gd name="connsiteY0" fmla="*/ 35546 h 69550"/>
                <a:gd name="connsiteX1" fmla="*/ 33982 w 69527"/>
                <a:gd name="connsiteY1" fmla="*/ 9 h 69550"/>
                <a:gd name="connsiteX2" fmla="*/ 69519 w 69527"/>
                <a:gd name="connsiteY2" fmla="*/ 33982 h 69550"/>
                <a:gd name="connsiteX3" fmla="*/ 35546 w 69527"/>
                <a:gd name="connsiteY3" fmla="*/ 69519 h 69550"/>
                <a:gd name="connsiteX4" fmla="*/ 34773 w 69527"/>
                <a:gd name="connsiteY4" fmla="*/ 69527 h 69550"/>
                <a:gd name="connsiteX5" fmla="*/ 26 w 69527"/>
                <a:gd name="connsiteY5" fmla="*/ 37223 h 69550"/>
                <a:gd name="connsiteX6" fmla="*/ 9 w 69527"/>
                <a:gd name="connsiteY6" fmla="*/ 35546 h 69550"/>
                <a:gd name="connsiteX7" fmla="*/ 34773 w 69527"/>
                <a:gd name="connsiteY7" fmla="*/ 9473 h 69550"/>
                <a:gd name="connsiteX8" fmla="*/ 10047 w 69527"/>
                <a:gd name="connsiteY8" fmla="*/ 34116 h 69550"/>
                <a:gd name="connsiteX9" fmla="*/ 10091 w 69527"/>
                <a:gd name="connsiteY9" fmla="*/ 35546 h 69550"/>
                <a:gd name="connsiteX10" fmla="*/ 33269 w 69527"/>
                <a:gd name="connsiteY10" fmla="*/ 61648 h 69550"/>
                <a:gd name="connsiteX11" fmla="*/ 59368 w 69527"/>
                <a:gd name="connsiteY11" fmla="*/ 38474 h 69550"/>
                <a:gd name="connsiteX12" fmla="*/ 59368 w 69527"/>
                <a:gd name="connsiteY12" fmla="*/ 35546 h 69550"/>
                <a:gd name="connsiteX13" fmla="*/ 35850 w 69527"/>
                <a:gd name="connsiteY13" fmla="*/ 9585 h 69550"/>
                <a:gd name="connsiteX14" fmla="*/ 35120 w 69527"/>
                <a:gd name="connsiteY14" fmla="*/ 9560 h 69550"/>
                <a:gd name="connsiteX15" fmla="*/ 28950 w 69527"/>
                <a:gd name="connsiteY15" fmla="*/ 54058 h 69550"/>
                <a:gd name="connsiteX16" fmla="*/ 20867 w 69527"/>
                <a:gd name="connsiteY16" fmla="*/ 54058 h 69550"/>
                <a:gd name="connsiteX17" fmla="*/ 20867 w 69527"/>
                <a:gd name="connsiteY17" fmla="*/ 16861 h 69550"/>
                <a:gd name="connsiteX18" fmla="*/ 34946 w 69527"/>
                <a:gd name="connsiteY18" fmla="*/ 16861 h 69550"/>
                <a:gd name="connsiteX19" fmla="*/ 50242 w 69527"/>
                <a:gd name="connsiteY19" fmla="*/ 28072 h 69550"/>
                <a:gd name="connsiteX20" fmla="*/ 42855 w 69527"/>
                <a:gd name="connsiteY20" fmla="*/ 37895 h 69550"/>
                <a:gd name="connsiteX21" fmla="*/ 41465 w 69527"/>
                <a:gd name="connsiteY21" fmla="*/ 37979 h 69550"/>
                <a:gd name="connsiteX22" fmla="*/ 50155 w 69527"/>
                <a:gd name="connsiteY22" fmla="*/ 54145 h 69550"/>
                <a:gd name="connsiteX23" fmla="*/ 41465 w 69527"/>
                <a:gd name="connsiteY23" fmla="*/ 54145 h 69550"/>
                <a:gd name="connsiteX24" fmla="*/ 32774 w 69527"/>
                <a:gd name="connsiteY24" fmla="*/ 38849 h 69550"/>
                <a:gd name="connsiteX25" fmla="*/ 28950 w 69527"/>
                <a:gd name="connsiteY25" fmla="*/ 38849 h 69550"/>
                <a:gd name="connsiteX26" fmla="*/ 28950 w 69527"/>
                <a:gd name="connsiteY26" fmla="*/ 32157 h 69550"/>
                <a:gd name="connsiteX27" fmla="*/ 35989 w 69527"/>
                <a:gd name="connsiteY27" fmla="*/ 32157 h 69550"/>
                <a:gd name="connsiteX28" fmla="*/ 41812 w 69527"/>
                <a:gd name="connsiteY28" fmla="*/ 27203 h 69550"/>
                <a:gd name="connsiteX29" fmla="*/ 34686 w 69527"/>
                <a:gd name="connsiteY29" fmla="*/ 23379 h 69550"/>
                <a:gd name="connsiteX30" fmla="*/ 28950 w 69527"/>
                <a:gd name="connsiteY30" fmla="*/ 23379 h 6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9527" h="69550">
                  <a:moveTo>
                    <a:pt x="9" y="35546"/>
                  </a:moveTo>
                  <a:cubicBezTo>
                    <a:pt x="-426" y="16351"/>
                    <a:pt x="14783" y="441"/>
                    <a:pt x="33982" y="9"/>
                  </a:cubicBezTo>
                  <a:cubicBezTo>
                    <a:pt x="53180" y="-423"/>
                    <a:pt x="69084" y="14787"/>
                    <a:pt x="69519" y="33982"/>
                  </a:cubicBezTo>
                  <a:cubicBezTo>
                    <a:pt x="69953" y="53176"/>
                    <a:pt x="54744" y="69087"/>
                    <a:pt x="35546" y="69519"/>
                  </a:cubicBezTo>
                  <a:cubicBezTo>
                    <a:pt x="35285" y="69525"/>
                    <a:pt x="35033" y="69527"/>
                    <a:pt x="34773" y="69527"/>
                  </a:cubicBezTo>
                  <a:cubicBezTo>
                    <a:pt x="16261" y="70201"/>
                    <a:pt x="704" y="55738"/>
                    <a:pt x="26" y="37223"/>
                  </a:cubicBezTo>
                  <a:cubicBezTo>
                    <a:pt x="9" y="36664"/>
                    <a:pt x="0" y="36105"/>
                    <a:pt x="9" y="35546"/>
                  </a:cubicBezTo>
                  <a:close/>
                  <a:moveTo>
                    <a:pt x="34773" y="9473"/>
                  </a:moveTo>
                  <a:cubicBezTo>
                    <a:pt x="21145" y="9452"/>
                    <a:pt x="10073" y="20485"/>
                    <a:pt x="10047" y="34116"/>
                  </a:cubicBezTo>
                  <a:cubicBezTo>
                    <a:pt x="10047" y="34594"/>
                    <a:pt x="10064" y="35070"/>
                    <a:pt x="10091" y="35546"/>
                  </a:cubicBezTo>
                  <a:cubicBezTo>
                    <a:pt x="9282" y="49153"/>
                    <a:pt x="19659" y="60840"/>
                    <a:pt x="33269" y="61648"/>
                  </a:cubicBezTo>
                  <a:cubicBezTo>
                    <a:pt x="46870" y="62457"/>
                    <a:pt x="58560" y="52081"/>
                    <a:pt x="59368" y="38474"/>
                  </a:cubicBezTo>
                  <a:cubicBezTo>
                    <a:pt x="59428" y="37499"/>
                    <a:pt x="59428" y="36521"/>
                    <a:pt x="59368" y="35546"/>
                  </a:cubicBezTo>
                  <a:cubicBezTo>
                    <a:pt x="60046" y="21883"/>
                    <a:pt x="49512" y="10260"/>
                    <a:pt x="35850" y="9585"/>
                  </a:cubicBezTo>
                  <a:cubicBezTo>
                    <a:pt x="35607" y="9573"/>
                    <a:pt x="35364" y="9565"/>
                    <a:pt x="35120" y="9560"/>
                  </a:cubicBezTo>
                  <a:close/>
                  <a:moveTo>
                    <a:pt x="28950" y="54058"/>
                  </a:moveTo>
                  <a:lnTo>
                    <a:pt x="20867" y="54058"/>
                  </a:lnTo>
                  <a:lnTo>
                    <a:pt x="20867" y="16861"/>
                  </a:lnTo>
                  <a:lnTo>
                    <a:pt x="34946" y="16861"/>
                  </a:lnTo>
                  <a:cubicBezTo>
                    <a:pt x="44680" y="16861"/>
                    <a:pt x="50242" y="19555"/>
                    <a:pt x="50242" y="28072"/>
                  </a:cubicBezTo>
                  <a:cubicBezTo>
                    <a:pt x="50912" y="32824"/>
                    <a:pt x="47609" y="37223"/>
                    <a:pt x="42855" y="37895"/>
                  </a:cubicBezTo>
                  <a:cubicBezTo>
                    <a:pt x="42394" y="37960"/>
                    <a:pt x="41934" y="37989"/>
                    <a:pt x="41465" y="37979"/>
                  </a:cubicBezTo>
                  <a:lnTo>
                    <a:pt x="50155" y="54145"/>
                  </a:lnTo>
                  <a:lnTo>
                    <a:pt x="41465" y="54145"/>
                  </a:lnTo>
                  <a:lnTo>
                    <a:pt x="32774" y="38849"/>
                  </a:lnTo>
                  <a:lnTo>
                    <a:pt x="28950" y="38849"/>
                  </a:lnTo>
                  <a:close/>
                  <a:moveTo>
                    <a:pt x="28950" y="32157"/>
                  </a:moveTo>
                  <a:lnTo>
                    <a:pt x="35989" y="32157"/>
                  </a:lnTo>
                  <a:cubicBezTo>
                    <a:pt x="40509" y="32157"/>
                    <a:pt x="41812" y="30940"/>
                    <a:pt x="41812" y="27203"/>
                  </a:cubicBezTo>
                  <a:cubicBezTo>
                    <a:pt x="41812" y="23466"/>
                    <a:pt x="40161" y="23379"/>
                    <a:pt x="34686" y="23379"/>
                  </a:cubicBezTo>
                  <a:lnTo>
                    <a:pt x="28950" y="23379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</p:grpSp>
      <p:pic>
        <p:nvPicPr>
          <p:cNvPr id="5" name="Picture 4" descr="A kitchen with a table and chairs&#10;&#10;AI-generated content may be incorrect.">
            <a:extLst>
              <a:ext uri="{FF2B5EF4-FFF2-40B4-BE49-F238E27FC236}">
                <a16:creationId xmlns:a16="http://schemas.microsoft.com/office/drawing/2014/main" id="{4DA6C9C1-2987-7856-AF99-EDF4358D9B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1290" y="329882"/>
            <a:ext cx="10945733" cy="741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1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DBB081B6-C506-855C-C572-DD8D61F2A29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676" y="3416265"/>
            <a:ext cx="3726305" cy="365580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1534EEF-3780-10F3-2DDE-B178B1620ADB}"/>
              </a:ext>
            </a:extLst>
          </p:cNvPr>
          <p:cNvSpPr/>
          <p:nvPr/>
        </p:nvSpPr>
        <p:spPr>
          <a:xfrm>
            <a:off x="-45244" y="-309654"/>
            <a:ext cx="13258800" cy="293535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A5A70D-BA1E-4E73-9E53-FBA7ABD2ADDA}"/>
              </a:ext>
            </a:extLst>
          </p:cNvPr>
          <p:cNvSpPr txBox="1"/>
          <p:nvPr/>
        </p:nvSpPr>
        <p:spPr>
          <a:xfrm>
            <a:off x="239049" y="-7247"/>
            <a:ext cx="10301333" cy="1621013"/>
          </a:xfrm>
          <a:prstGeom prst="rect">
            <a:avLst/>
          </a:prstGeom>
          <a:noFill/>
        </p:spPr>
        <p:txBody>
          <a:bodyPr wrap="none" lIns="50857" tIns="25428" rIns="50857" bIns="25428" rtlCol="0">
            <a:spAutoFit/>
          </a:bodyPr>
          <a:lstStyle/>
          <a:p>
            <a:r>
              <a:rPr lang="en-US" sz="5400" b="1">
                <a:solidFill>
                  <a:srgbClr val="001D50"/>
                </a:solidFill>
                <a:latin typeface="Trade Gothic Next Cond" panose="020B0506040303020004" pitchFamily="34" charset="0"/>
                <a:cs typeface="Times New Roman" panose="02020603050405020304" pitchFamily="18" charset="0"/>
              </a:rPr>
              <a:t>QUICK SHIP APPLIANCES</a:t>
            </a:r>
          </a:p>
          <a:p>
            <a:r>
              <a:rPr lang="en-US" sz="4800" b="1">
                <a:solidFill>
                  <a:srgbClr val="001D50"/>
                </a:solidFill>
                <a:latin typeface="Trade Gothic Next Cond" panose="020B0506040303020004" pitchFamily="34" charset="0"/>
                <a:cs typeface="Times New Roman" panose="02020603050405020304" pitchFamily="18" charset="0"/>
              </a:rPr>
              <a:t>Customized Appliances with </a:t>
            </a:r>
            <a:r>
              <a:rPr lang="en-US" sz="4800" b="1" i="1">
                <a:solidFill>
                  <a:srgbClr val="001D50"/>
                </a:solidFill>
                <a:latin typeface="Trade Gothic Next Cond" panose="020B0506040303020004" pitchFamily="34" charset="0"/>
                <a:cs typeface="Times New Roman" panose="02020603050405020304" pitchFamily="18" charset="0"/>
              </a:rPr>
              <a:t>FAST</a:t>
            </a:r>
            <a:r>
              <a:rPr lang="en-US" sz="4800" b="1">
                <a:solidFill>
                  <a:srgbClr val="001D50"/>
                </a:solidFill>
                <a:latin typeface="Trade Gothic Next Cond" panose="020B0506040303020004" pitchFamily="34" charset="0"/>
                <a:cs typeface="Times New Roman" panose="02020603050405020304" pitchFamily="18" charset="0"/>
              </a:rPr>
              <a:t> Lead Times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ACC6F5-86FF-E2B1-3C6A-5133DD92EC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0951"/>
            <a:ext cx="13168313" cy="760783"/>
          </a:xfrm>
          <a:prstGeom prst="rect">
            <a:avLst/>
          </a:prstGeom>
          <a:solidFill>
            <a:srgbClr val="001D50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209B0B9-F866-EA72-13F8-CACB34221765}"/>
              </a:ext>
            </a:extLst>
          </p:cNvPr>
          <p:cNvSpPr txBox="1"/>
          <p:nvPr/>
        </p:nvSpPr>
        <p:spPr>
          <a:xfrm>
            <a:off x="239049" y="1613766"/>
            <a:ext cx="12671831" cy="7591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dirty="0">
                <a:latin typeface="Trade Gothic Next Cond"/>
              </a:rPr>
              <a:t>Complete kitchen projects with ease!  These BlueStar® appliances are available to </a:t>
            </a:r>
            <a:r>
              <a:rPr lang="en-US" sz="2400" b="1" i="1" u="sng" dirty="0">
                <a:latin typeface="Trade Gothic Next Cond"/>
              </a:rPr>
              <a:t>ship in stainless in three weeks and with color in only four weeks!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D553C9-D7D8-B461-77B2-719E9C17A053}"/>
              </a:ext>
            </a:extLst>
          </p:cNvPr>
          <p:cNvSpPr txBox="1"/>
          <p:nvPr/>
        </p:nvSpPr>
        <p:spPr>
          <a:xfrm>
            <a:off x="239049" y="8518886"/>
            <a:ext cx="12893923" cy="33855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600" b="1" i="1" dirty="0">
                <a:latin typeface="Trade Gothic Nex Cond"/>
                <a:cs typeface="Arial"/>
              </a:rPr>
              <a:t>Note:  </a:t>
            </a:r>
            <a:r>
              <a:rPr lang="en-US" sz="1600" i="1" dirty="0">
                <a:latin typeface="Trade Gothic Nex Cond"/>
                <a:cs typeface="Arial"/>
              </a:rPr>
              <a:t>Add one week for either painted units, painted knobs or LP fuel type. Please allow 10-14 days for shipments to the West Coast</a:t>
            </a:r>
            <a:r>
              <a:rPr lang="en-US" sz="1400" i="1" dirty="0">
                <a:latin typeface="Trade Gothic Nex Cond"/>
                <a:cs typeface="Arial"/>
              </a:rPr>
              <a:t>. </a:t>
            </a:r>
          </a:p>
        </p:txBody>
      </p:sp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891BA49B-CD5C-4E38-EC23-C90CE3AD834F}"/>
              </a:ext>
            </a:extLst>
          </p:cNvPr>
          <p:cNvSpPr txBox="1"/>
          <p:nvPr/>
        </p:nvSpPr>
        <p:spPr>
          <a:xfrm>
            <a:off x="10536938" y="249261"/>
            <a:ext cx="2148054" cy="553998"/>
          </a:xfrm>
          <a:prstGeom prst="rect">
            <a:avLst/>
          </a:prstGeom>
          <a:solidFill>
            <a:srgbClr val="001D50"/>
          </a:solidFill>
        </p:spPr>
        <p:txBody>
          <a:bodyPr wrap="square" tIns="91440" bIns="91440" rtlCol="0" anchor="ctr">
            <a:spAutoFit/>
          </a:bodyPr>
          <a:lstStyle/>
          <a:p>
            <a:pPr algn="ctr"/>
            <a:r>
              <a:rPr lang="en-US" sz="2400" b="1" u="sng">
                <a:solidFill>
                  <a:schemeClr val="bg1"/>
                </a:solidFill>
                <a:latin typeface="Trade Gothic Next Cond" panose="020B0506040303020004" pitchFamily="34" charset="0"/>
              </a:rPr>
              <a:t>LEARN MORE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F5C336F3-53D3-F286-4657-92D0EFFED7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29"/>
          <a:stretch/>
        </p:blipFill>
        <p:spPr>
          <a:xfrm>
            <a:off x="7149932" y="2682583"/>
            <a:ext cx="3020763" cy="368397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477D1D8-63AF-64C4-D958-6B36D104B25B}"/>
              </a:ext>
            </a:extLst>
          </p:cNvPr>
          <p:cNvSpPr txBox="1"/>
          <p:nvPr/>
        </p:nvSpPr>
        <p:spPr>
          <a:xfrm>
            <a:off x="6771276" y="6381548"/>
            <a:ext cx="2311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rial Nova" panose="020B0504020202020204" pitchFamily="34" charset="0"/>
                <a:cs typeface="Arial" panose="020B0604020202020204" pitchFamily="34" charset="0"/>
              </a:rPr>
              <a:t>Column Refrigeration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957C1E-616E-D01B-5AF2-E5099C851C1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3659" y="5175319"/>
            <a:ext cx="3137734" cy="112800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D77A50B-49B4-E421-B024-809824AC383B}"/>
              </a:ext>
            </a:extLst>
          </p:cNvPr>
          <p:cNvSpPr txBox="1"/>
          <p:nvPr/>
        </p:nvSpPr>
        <p:spPr>
          <a:xfrm>
            <a:off x="3294640" y="6423435"/>
            <a:ext cx="4095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rial Nova" panose="020B0504020202020204" pitchFamily="34" charset="0"/>
                <a:cs typeface="Arial" panose="020B0604020202020204" pitchFamily="34" charset="0"/>
              </a:rPr>
              <a:t>Nova Series </a:t>
            </a:r>
            <a:r>
              <a:rPr lang="en-US" b="1" err="1">
                <a:latin typeface="Arial Nova" panose="020B0504020202020204" pitchFamily="34" charset="0"/>
                <a:cs typeface="Arial" panose="020B0604020202020204" pitchFamily="34" charset="0"/>
              </a:rPr>
              <a:t>Rangetops</a:t>
            </a:r>
            <a:endParaRPr lang="en-US" b="1">
              <a:latin typeface="Arial Nova" panose="020B05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i="1">
                <a:latin typeface="Arial Nova" panose="020B0504020202020204" pitchFamily="34" charset="0"/>
                <a:cs typeface="Arial" panose="020B0604020202020204" pitchFamily="34" charset="0"/>
              </a:rPr>
              <a:t>select sizes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A56D179-FA7C-84A4-9F93-CA0EFB3AD11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41"/>
          <a:stretch/>
        </p:blipFill>
        <p:spPr>
          <a:xfrm>
            <a:off x="10147549" y="2889212"/>
            <a:ext cx="3020764" cy="355594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97DF0B7-20EB-BF35-0048-4FA65714BA5F}"/>
              </a:ext>
            </a:extLst>
          </p:cNvPr>
          <p:cNvSpPr txBox="1"/>
          <p:nvPr/>
        </p:nvSpPr>
        <p:spPr>
          <a:xfrm>
            <a:off x="9894745" y="6383636"/>
            <a:ext cx="2311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Arial Nova" panose="020B0504020202020204" pitchFamily="34" charset="0"/>
                <a:cs typeface="Arial" panose="020B0604020202020204" pitchFamily="34" charset="0"/>
              </a:rPr>
              <a:t>36” Counter Depth Refrigeration</a:t>
            </a:r>
          </a:p>
        </p:txBody>
      </p:sp>
      <p:pic>
        <p:nvPicPr>
          <p:cNvPr id="23" name="Picture 22" descr="A blue and white logo&#10;&#10;AI-generated content may be incorrect.">
            <a:extLst>
              <a:ext uri="{FF2B5EF4-FFF2-40B4-BE49-F238E27FC236}">
                <a16:creationId xmlns:a16="http://schemas.microsoft.com/office/drawing/2014/main" id="{B68A4A24-299B-F07D-3DC2-93418CDAD4D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-1620" t="13295" r="-877" b="6081"/>
          <a:stretch/>
        </p:blipFill>
        <p:spPr>
          <a:xfrm>
            <a:off x="-9270" y="9146141"/>
            <a:ext cx="2277996" cy="67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25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D56DEFA-239F-ED40-5321-BC5301579B0D}"/>
              </a:ext>
            </a:extLst>
          </p:cNvPr>
          <p:cNvSpPr/>
          <p:nvPr/>
        </p:nvSpPr>
        <p:spPr>
          <a:xfrm>
            <a:off x="-6616" y="4193"/>
            <a:ext cx="13174927" cy="1920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A5A70D-BA1E-4E73-9E53-FBA7ABD2ADDA}"/>
              </a:ext>
            </a:extLst>
          </p:cNvPr>
          <p:cNvSpPr txBox="1"/>
          <p:nvPr/>
        </p:nvSpPr>
        <p:spPr>
          <a:xfrm>
            <a:off x="296170" y="155099"/>
            <a:ext cx="12355690" cy="1559458"/>
          </a:xfrm>
          <a:prstGeom prst="rect">
            <a:avLst/>
          </a:prstGeom>
          <a:noFill/>
        </p:spPr>
        <p:txBody>
          <a:bodyPr wrap="square" lIns="50857" tIns="25428" rIns="50857" bIns="25428" rtlCol="0" anchor="t">
            <a:spAutoFit/>
          </a:bodyPr>
          <a:lstStyle/>
          <a:p>
            <a:r>
              <a:rPr lang="en-US" sz="5400" b="1" dirty="0">
                <a:solidFill>
                  <a:srgbClr val="001A48"/>
                </a:solidFill>
                <a:latin typeface="Trade Gothic Next Cond"/>
                <a:cs typeface="Times New Roman"/>
              </a:rPr>
              <a:t>NEW PRODUCT NEWS</a:t>
            </a:r>
          </a:p>
          <a:p>
            <a:r>
              <a:rPr lang="en-US" sz="4400" b="1" dirty="0">
                <a:solidFill>
                  <a:srgbClr val="001E54"/>
                </a:solidFill>
                <a:latin typeface="Trade Gothic Next Cond"/>
                <a:cs typeface="Times New Roman"/>
              </a:rPr>
              <a:t>THE X-8™ GAS COOKTOP - Coming Soon!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ACC6F5-86FF-E2B1-3C6A-5133DD92EC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9230388"/>
            <a:ext cx="13168313" cy="674341"/>
          </a:xfrm>
          <a:prstGeom prst="rect">
            <a:avLst/>
          </a:prstGeom>
          <a:solidFill>
            <a:srgbClr val="001C50"/>
          </a:solidFill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D3A15057-10C8-780E-B751-C10F6F266005}"/>
              </a:ext>
            </a:extLst>
          </p:cNvPr>
          <p:cNvSpPr txBox="1">
            <a:spLocks/>
          </p:cNvSpPr>
          <p:nvPr/>
        </p:nvSpPr>
        <p:spPr>
          <a:xfrm>
            <a:off x="9743854" y="8289411"/>
            <a:ext cx="2695011" cy="9283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657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Font typeface="Helvetica" panose="020B0604020202020204" pitchFamily="34" charset="0"/>
              <a:buChar char="‒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20725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100" b="1" kern="1200" cap="all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100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cap="all" dirty="0">
                <a:solidFill>
                  <a:schemeClr val="tx1"/>
                </a:solidFill>
                <a:latin typeface="Trade Gothic Next Cond"/>
              </a:rPr>
              <a:t>36”* </a:t>
            </a:r>
            <a:r>
              <a:rPr lang="en-US" b="1" cap="all" dirty="0" err="1">
                <a:solidFill>
                  <a:schemeClr val="tx1"/>
                </a:solidFill>
                <a:latin typeface="Trade Gothic Next Cond"/>
              </a:rPr>
              <a:t>cOOKTOP</a:t>
            </a:r>
            <a:endParaRPr lang="en-US" b="1" cap="all" dirty="0">
              <a:solidFill>
                <a:schemeClr val="tx1"/>
              </a:solidFill>
              <a:latin typeface="Trade Gothic Next Cond"/>
            </a:endParaRPr>
          </a:p>
          <a:p>
            <a:pPr algn="ctr"/>
            <a:r>
              <a:rPr lang="en-US" b="1" cap="all" dirty="0">
                <a:solidFill>
                  <a:schemeClr val="tx1"/>
                </a:solidFill>
                <a:latin typeface="Trade Gothic Next Cond" panose="020B0506040303020004" pitchFamily="34" charset="0"/>
              </a:rPr>
              <a:t>MODEL#</a:t>
            </a:r>
            <a:r>
              <a:rPr lang="en-US" b="1" i="0" u="none" strike="noStrike" dirty="0">
                <a:solidFill>
                  <a:schemeClr val="tx1"/>
                </a:solidFill>
                <a:effectLst/>
                <a:latin typeface="Trade Gothic Next Cond" panose="020B0506040303020004" pitchFamily="34" charset="0"/>
              </a:rPr>
              <a:t>BSDCTX8366B</a:t>
            </a:r>
            <a:r>
              <a:rPr lang="en-US" sz="1800" dirty="0">
                <a:latin typeface="Trade Gothic Next Cond" panose="020B0506040303020004" pitchFamily="34" charset="0"/>
              </a:rPr>
              <a:t> </a:t>
            </a:r>
            <a:endParaRPr lang="en-US" b="1" cap="all" dirty="0">
              <a:solidFill>
                <a:schemeClr val="tx1"/>
              </a:solidFill>
              <a:latin typeface="Trade Gothic Next Cond" panose="020B0506040303020004" pitchFamily="34" charset="0"/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Trade Gothic Next Cond" panose="020B0506040303020004" pitchFamily="34" charset="0"/>
              </a:rPr>
              <a:t>Starting at $2,745 UMRP</a:t>
            </a:r>
          </a:p>
        </p:txBody>
      </p:sp>
      <p:pic>
        <p:nvPicPr>
          <p:cNvPr id="4" name="Picture 3" descr="A blue and white logo&#10;&#10;AI-generated content may be incorrect.">
            <a:extLst>
              <a:ext uri="{FF2B5EF4-FFF2-40B4-BE49-F238E27FC236}">
                <a16:creationId xmlns:a16="http://schemas.microsoft.com/office/drawing/2014/main" id="{6829BE33-96F2-770F-CCBF-691313AC90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5" y="9290151"/>
            <a:ext cx="1552358" cy="60435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2A979-7780-AD0E-FBC1-647726B679D4}"/>
              </a:ext>
            </a:extLst>
          </p:cNvPr>
          <p:cNvSpPr txBox="1">
            <a:spLocks/>
          </p:cNvSpPr>
          <p:nvPr/>
        </p:nvSpPr>
        <p:spPr>
          <a:xfrm>
            <a:off x="159673" y="2466811"/>
            <a:ext cx="6314342" cy="556252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68288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3657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Font typeface="Helvetica" panose="020B0604020202020204" pitchFamily="34" charset="0"/>
              <a:buChar char="‒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20725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4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100" kern="1200" cap="all" baseline="0">
                <a:solidFill>
                  <a:schemeClr val="accent1"/>
                </a:solidFill>
                <a:latin typeface="Franklin Gothic Medium Cond" panose="020B0606030402020204" pitchFamily="34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100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indent="-267970"/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rade Gothic Next Cond"/>
              </a:rPr>
              <a:t>CHEF INSPIRED PERFORMANCE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Trade Gothic Next Cond"/>
            </a:endParaRPr>
          </a:p>
          <a:p>
            <a:pPr marL="267970" indent="-267970"/>
            <a:r>
              <a:rPr lang="en-US" sz="2000" dirty="0">
                <a:latin typeface="Trade Gothic Next Cond"/>
              </a:rPr>
              <a:t>Most powerful gas cooktop with a total of 95,000 BTUs* </a:t>
            </a:r>
          </a:p>
          <a:p>
            <a:pPr marL="267970" indent="-267970"/>
            <a:r>
              <a:rPr lang="en-US" sz="2000" dirty="0">
                <a:latin typeface="Trade Gothic Next Cond"/>
              </a:rPr>
              <a:t>Six X-8™ sealed burners with full-spectrum power, performance, and versatility from EVERY burner</a:t>
            </a:r>
          </a:p>
          <a:p>
            <a:pPr marL="535940" lvl="1" indent="-267970"/>
            <a:r>
              <a:rPr lang="en-US" sz="1800" dirty="0">
                <a:latin typeface="Trade Gothic Next Cond"/>
              </a:rPr>
              <a:t>One 25,000 BTU power burner </a:t>
            </a:r>
          </a:p>
          <a:p>
            <a:pPr marL="535940" lvl="1" indent="-267970"/>
            <a:r>
              <a:rPr lang="en-US" sz="1800" dirty="0">
                <a:latin typeface="Trade Gothic Next Cond"/>
              </a:rPr>
              <a:t>Five 14,000 BTU burners</a:t>
            </a:r>
          </a:p>
          <a:p>
            <a:pPr marL="267970" indent="-267970"/>
            <a:r>
              <a:rPr lang="en-US" sz="2000" dirty="0">
                <a:latin typeface="Trade Gothic Next Cond"/>
              </a:rPr>
              <a:t>Low 500 BTU setting on every single burner</a:t>
            </a:r>
          </a:p>
          <a:p>
            <a:pPr marL="267970" indent="-267970">
              <a:buClr>
                <a:srgbClr val="4472C4"/>
              </a:buClr>
            </a:pPr>
            <a:r>
              <a:rPr lang="en-US" sz="2000" dirty="0">
                <a:latin typeface="Trade Gothic Next Cond"/>
              </a:rPr>
              <a:t>Professional-grade cast iron grates</a:t>
            </a:r>
            <a:endParaRPr lang="en-US" sz="2000" dirty="0">
              <a:latin typeface="Trade Gothic Next Cond" panose="020B0506040303020004" pitchFamily="34" charset="0"/>
            </a:endParaRPr>
          </a:p>
          <a:p>
            <a:pPr marL="267970" indent="-267970">
              <a:buClr>
                <a:srgbClr val="4472C4"/>
              </a:buClr>
            </a:pPr>
            <a:r>
              <a:rPr lang="en-US" sz="2000" dirty="0">
                <a:latin typeface="Trade Gothic Next Cond"/>
              </a:rPr>
              <a:t>Handcrafted in Pennsylvania since 1880</a:t>
            </a:r>
            <a:endParaRPr lang="en-US" sz="2000" dirty="0">
              <a:latin typeface="Trade Gothic Next Cond" panose="020B0506040303020004" pitchFamily="34" charset="0"/>
            </a:endParaRPr>
          </a:p>
          <a:p>
            <a:pPr marL="268605" lvl="1" indent="0">
              <a:buClr>
                <a:srgbClr val="ED7D31"/>
              </a:buClr>
            </a:pPr>
            <a:endParaRPr lang="en-US">
              <a:solidFill>
                <a:srgbClr val="44546A"/>
              </a:solidFill>
              <a:latin typeface="Trade Gothic Next Cond" panose="020B0506040303020004" pitchFamily="34" charset="0"/>
            </a:endParaRPr>
          </a:p>
          <a:p>
            <a:pPr lvl="3" indent="-267970"/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Trade Gothic Next Cond"/>
              </a:rPr>
              <a:t>Customization options</a:t>
            </a:r>
          </a:p>
          <a:p>
            <a:pPr marL="267970" indent="-267970"/>
            <a:r>
              <a:rPr lang="en-US" sz="2000" dirty="0">
                <a:latin typeface="Trade Gothic Next Cond"/>
              </a:rPr>
              <a:t>Customize with 190 painted knob colors and several metal trims options</a:t>
            </a:r>
          </a:p>
          <a:p>
            <a:pPr marL="267970" indent="-267970"/>
            <a:endParaRPr lang="en-US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12C35EFC-593E-717B-8780-10CD1073DAF5}"/>
              </a:ext>
            </a:extLst>
          </p:cNvPr>
          <p:cNvSpPr txBox="1">
            <a:spLocks/>
          </p:cNvSpPr>
          <p:nvPr/>
        </p:nvSpPr>
        <p:spPr>
          <a:xfrm>
            <a:off x="6776973" y="8289411"/>
            <a:ext cx="2512273" cy="94147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536575" indent="-26828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Font typeface="Helvetica" panose="020B0604020202020204" pitchFamily="34" charset="0"/>
              <a:buChar char="‒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20725" indent="-1841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chemeClr val="accent2"/>
              </a:buClr>
              <a:buFont typeface="Courier New" panose="02070309020205020404" pitchFamily="49" charset="0"/>
              <a:buChar char="o"/>
              <a:defRPr sz="12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100" b="1" kern="1200" cap="all" baseline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100" kern="1200" cap="all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cap="all" dirty="0">
                <a:solidFill>
                  <a:schemeClr val="tx1"/>
                </a:solidFill>
                <a:latin typeface="Trade Gothic Next Cond" panose="020B0506040303020004" pitchFamily="34" charset="0"/>
              </a:rPr>
              <a:t>3O” </a:t>
            </a:r>
            <a:r>
              <a:rPr lang="en-US" b="1" cap="all" dirty="0" err="1">
                <a:solidFill>
                  <a:schemeClr val="tx1"/>
                </a:solidFill>
                <a:latin typeface="Trade Gothic Next Cond" panose="020B0506040303020004" pitchFamily="34" charset="0"/>
              </a:rPr>
              <a:t>cOOKTOP</a:t>
            </a:r>
            <a:endParaRPr lang="en-US" b="1" cap="all" dirty="0">
              <a:solidFill>
                <a:schemeClr val="tx1"/>
              </a:solidFill>
              <a:latin typeface="Trade Gothic Next Cond" panose="020B0506040303020004" pitchFamily="34" charset="0"/>
            </a:endParaRPr>
          </a:p>
          <a:p>
            <a:pPr algn="ctr"/>
            <a:r>
              <a:rPr lang="en-US" b="1" cap="all" dirty="0">
                <a:solidFill>
                  <a:schemeClr val="tx1"/>
                </a:solidFill>
                <a:latin typeface="Trade Gothic Next Cond" panose="020B0506040303020004" pitchFamily="34" charset="0"/>
              </a:rPr>
              <a:t>MODEL#</a:t>
            </a:r>
            <a:r>
              <a:rPr lang="en-US" b="1" i="0" u="none" strike="noStrike" dirty="0">
                <a:solidFill>
                  <a:schemeClr val="tx1"/>
                </a:solidFill>
                <a:effectLst/>
                <a:latin typeface="Trade Gothic Next Cond" panose="020B0506040303020004" pitchFamily="34" charset="0"/>
              </a:rPr>
              <a:t>BSDCTX8304B</a:t>
            </a:r>
            <a:r>
              <a:rPr lang="en-US" sz="1800" dirty="0">
                <a:latin typeface="Trade Gothic Next Cond" panose="020B0506040303020004" pitchFamily="34" charset="0"/>
              </a:rPr>
              <a:t> </a:t>
            </a:r>
            <a:endParaRPr lang="en-US" b="1" cap="all" dirty="0">
              <a:solidFill>
                <a:schemeClr val="tx1"/>
              </a:solidFill>
              <a:latin typeface="Trade Gothic Next Cond" panose="020B0506040303020004" pitchFamily="34" charset="0"/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  <a:latin typeface="Trade Gothic Next Cond" panose="020B0506040303020004" pitchFamily="34" charset="0"/>
              </a:rPr>
              <a:t>Starting at $2,195 UMRP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6B38E84-440C-8123-EBEF-2C9B7F8B55E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7150" y="2500621"/>
            <a:ext cx="5951922" cy="3839226"/>
          </a:xfrm>
          <a:prstGeom prst="rect">
            <a:avLst/>
          </a:prstGeom>
        </p:spPr>
      </p:pic>
      <p:pic>
        <p:nvPicPr>
          <p:cNvPr id="14" name="Picture 13" descr="A close-up of a stove top&#10;&#10;AI-generated content may be incorrect.">
            <a:extLst>
              <a:ext uri="{FF2B5EF4-FFF2-40B4-BE49-F238E27FC236}">
                <a16:creationId xmlns:a16="http://schemas.microsoft.com/office/drawing/2014/main" id="{611F66D9-AE98-BBB6-A375-76F99800736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0052" y="6369171"/>
            <a:ext cx="2686115" cy="1920240"/>
          </a:xfrm>
          <a:prstGeom prst="rect">
            <a:avLst/>
          </a:prstGeom>
        </p:spPr>
      </p:pic>
      <p:pic>
        <p:nvPicPr>
          <p:cNvPr id="16" name="Picture 15" descr="A close-up of a stove top&#10;&#10;AI-generated content may be incorrect.">
            <a:extLst>
              <a:ext uri="{FF2B5EF4-FFF2-40B4-BE49-F238E27FC236}">
                <a16:creationId xmlns:a16="http://schemas.microsoft.com/office/drawing/2014/main" id="{1DD5A580-E7B2-7762-75D6-CE9A44AD3FF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2204" y="6361835"/>
            <a:ext cx="3124200" cy="192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61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F6ED43-969B-5471-1425-007DD46138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amond 15">
            <a:extLst>
              <a:ext uri="{FF2B5EF4-FFF2-40B4-BE49-F238E27FC236}">
                <a16:creationId xmlns:a16="http://schemas.microsoft.com/office/drawing/2014/main" id="{0D3EE28E-D739-BF54-3E9F-C372E68F69BF}"/>
              </a:ext>
            </a:extLst>
          </p:cNvPr>
          <p:cNvSpPr/>
          <p:nvPr/>
        </p:nvSpPr>
        <p:spPr>
          <a:xfrm>
            <a:off x="10042358" y="3978442"/>
            <a:ext cx="2582779" cy="2438400"/>
          </a:xfrm>
          <a:prstGeom prst="diamond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92AE59-4CFC-5A01-4EBB-FEBFC218BA21}"/>
              </a:ext>
            </a:extLst>
          </p:cNvPr>
          <p:cNvSpPr/>
          <p:nvPr/>
        </p:nvSpPr>
        <p:spPr>
          <a:xfrm>
            <a:off x="-11927" y="-17271"/>
            <a:ext cx="13174928" cy="189687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B83FEC-AA50-C400-F079-CF19405E760B}"/>
              </a:ext>
            </a:extLst>
          </p:cNvPr>
          <p:cNvSpPr txBox="1"/>
          <p:nvPr/>
        </p:nvSpPr>
        <p:spPr>
          <a:xfrm>
            <a:off x="232962" y="83879"/>
            <a:ext cx="6020866" cy="882349"/>
          </a:xfrm>
          <a:prstGeom prst="rect">
            <a:avLst/>
          </a:prstGeom>
          <a:noFill/>
        </p:spPr>
        <p:txBody>
          <a:bodyPr wrap="none" lIns="50857" tIns="25428" rIns="50857" bIns="25428" rtlCol="0" anchor="t">
            <a:spAutoFit/>
          </a:bodyPr>
          <a:lstStyle/>
          <a:p>
            <a:r>
              <a:rPr lang="en-US" sz="5400" b="1">
                <a:solidFill>
                  <a:srgbClr val="002152"/>
                </a:solidFill>
                <a:latin typeface="Trade Gothic Next Cond"/>
                <a:cs typeface="Times New Roman"/>
              </a:rPr>
              <a:t>CURRENT PROMOTION </a:t>
            </a:r>
            <a:endParaRPr lang="en-US" sz="5400" b="1">
              <a:solidFill>
                <a:srgbClr val="002152"/>
              </a:solidFill>
              <a:latin typeface="Trade Gothic Next Cond" panose="020B05060403030200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5FBAD3-D415-06C7-44C6-EF67DCF88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47747"/>
            <a:ext cx="13185087" cy="833987"/>
          </a:xfrm>
          <a:prstGeom prst="rect">
            <a:avLst/>
          </a:prstGeom>
          <a:solidFill>
            <a:srgbClr val="001D50"/>
          </a:solidFill>
        </p:spPr>
      </p:pic>
      <p:sp>
        <p:nvSpPr>
          <p:cNvPr id="5" name="TextBox 4">
            <a:hlinkClick r:id="rId4"/>
            <a:extLst>
              <a:ext uri="{FF2B5EF4-FFF2-40B4-BE49-F238E27FC236}">
                <a16:creationId xmlns:a16="http://schemas.microsoft.com/office/drawing/2014/main" id="{D5A53BA6-5BEA-D29E-D19A-CB38910F08ED}"/>
              </a:ext>
            </a:extLst>
          </p:cNvPr>
          <p:cNvSpPr txBox="1"/>
          <p:nvPr/>
        </p:nvSpPr>
        <p:spPr>
          <a:xfrm>
            <a:off x="10901082" y="294222"/>
            <a:ext cx="1571715" cy="461665"/>
          </a:xfrm>
          <a:prstGeom prst="rect">
            <a:avLst/>
          </a:prstGeom>
          <a:solidFill>
            <a:srgbClr val="001D50"/>
          </a:solidFill>
        </p:spPr>
        <p:txBody>
          <a:bodyPr wrap="square" lIns="91440" tIns="91440" rIns="91440" bIns="91440" rtlCol="0" anchor="ctr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Trade Gothic Next Co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</a:t>
            </a:r>
            <a:endParaRPr lang="en-US" b="1">
              <a:solidFill>
                <a:schemeClr val="bg1"/>
              </a:solidFill>
              <a:latin typeface="Trade Gothic Next Cond" panose="020B05060403030200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62B7ABE-8FF2-6561-6899-53468D0938F3}"/>
              </a:ext>
            </a:extLst>
          </p:cNvPr>
          <p:cNvSpPr txBox="1"/>
          <p:nvPr/>
        </p:nvSpPr>
        <p:spPr>
          <a:xfrm>
            <a:off x="228693" y="928281"/>
            <a:ext cx="12705381" cy="76880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600"/>
              </a:lnSpc>
            </a:pPr>
            <a:r>
              <a:rPr lang="en-US" sz="2800" dirty="0">
                <a:latin typeface="Trade Gothic Next Cond"/>
              </a:rPr>
              <a:t>Take advantage of this promotion – which has been extended until the end of the year! Customers can save by bundling premium products from BlueStar®. Promotion now ends December 31, 2025.</a:t>
            </a:r>
            <a:endParaRPr lang="en-US" sz="2000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7" name="Picture 6" descr="A blue and white logo&#10;&#10;AI-generated content may be incorrect.">
            <a:extLst>
              <a:ext uri="{FF2B5EF4-FFF2-40B4-BE49-F238E27FC236}">
                <a16:creationId xmlns:a16="http://schemas.microsoft.com/office/drawing/2014/main" id="{7A513E24-0226-6F3B-A4D1-B5491D5208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4" y="9047746"/>
            <a:ext cx="2115257" cy="809047"/>
          </a:xfrm>
          <a:prstGeom prst="rect">
            <a:avLst/>
          </a:prstGeom>
        </p:spPr>
      </p:pic>
      <p:pic>
        <p:nvPicPr>
          <p:cNvPr id="4" name="Picture 3" descr="A poster of a kitchen&#10;&#10;AI-generated content may be incorrect.">
            <a:extLst>
              <a:ext uri="{FF2B5EF4-FFF2-40B4-BE49-F238E27FC236}">
                <a16:creationId xmlns:a16="http://schemas.microsoft.com/office/drawing/2014/main" id="{799CFEA7-428F-89FD-498A-A79FEF0CD33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4" b="-764"/>
          <a:stretch/>
        </p:blipFill>
        <p:spPr>
          <a:xfrm>
            <a:off x="2322817" y="1864959"/>
            <a:ext cx="7720324" cy="712073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2F93C0A-3E92-9552-98E0-142BE7CE2EB8}"/>
              </a:ext>
            </a:extLst>
          </p:cNvPr>
          <p:cNvSpPr txBox="1"/>
          <p:nvPr/>
        </p:nvSpPr>
        <p:spPr>
          <a:xfrm>
            <a:off x="10210878" y="4897868"/>
            <a:ext cx="2261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Trade Gothic Next Cond" panose="020B0506040303020004" pitchFamily="34" charset="0"/>
              </a:rPr>
              <a:t>Extended Until </a:t>
            </a:r>
          </a:p>
          <a:p>
            <a:pPr algn="ctr"/>
            <a:r>
              <a:rPr lang="en-US" sz="2400" b="1" dirty="0">
                <a:latin typeface="Trade Gothic Next Cond" panose="020B0506040303020004" pitchFamily="34" charset="0"/>
              </a:rPr>
              <a:t>12.31.25</a:t>
            </a:r>
          </a:p>
        </p:txBody>
      </p:sp>
    </p:spTree>
    <p:extLst>
      <p:ext uri="{BB962C8B-B14F-4D97-AF65-F5344CB8AC3E}">
        <p14:creationId xmlns:p14="http://schemas.microsoft.com/office/powerpoint/2010/main" val="2119285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3C0AF6E-29E5-1DF2-0D53-0AF70C045844}"/>
              </a:ext>
            </a:extLst>
          </p:cNvPr>
          <p:cNvSpPr/>
          <p:nvPr/>
        </p:nvSpPr>
        <p:spPr>
          <a:xfrm>
            <a:off x="0" y="-52815"/>
            <a:ext cx="13258800" cy="25666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73BCF4-745F-B9AE-7C0D-F5AE1A14020C}"/>
              </a:ext>
            </a:extLst>
          </p:cNvPr>
          <p:cNvSpPr txBox="1"/>
          <p:nvPr/>
        </p:nvSpPr>
        <p:spPr>
          <a:xfrm>
            <a:off x="362851" y="-30233"/>
            <a:ext cx="5877878" cy="1621013"/>
          </a:xfrm>
          <a:prstGeom prst="rect">
            <a:avLst/>
          </a:prstGeom>
          <a:noFill/>
        </p:spPr>
        <p:txBody>
          <a:bodyPr wrap="none" lIns="50857" tIns="25428" rIns="50857" bIns="25428" rtlCol="0" anchor="t">
            <a:spAutoFit/>
          </a:bodyPr>
          <a:lstStyle/>
          <a:p>
            <a:r>
              <a:rPr lang="en-US" sz="5400" b="1">
                <a:solidFill>
                  <a:srgbClr val="002152"/>
                </a:solidFill>
                <a:latin typeface="Trade Gothic Next Cond"/>
                <a:cs typeface="Times New Roman"/>
              </a:rPr>
              <a:t>REDUCED PRICING</a:t>
            </a:r>
          </a:p>
          <a:p>
            <a:r>
              <a:rPr lang="en-US" sz="4800" b="1">
                <a:solidFill>
                  <a:srgbClr val="002152"/>
                </a:solidFill>
                <a:latin typeface="Trade Gothic Next Cond"/>
                <a:cs typeface="Times New Roman"/>
              </a:rPr>
              <a:t>PRO Built-In Refrigeration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D40078-6711-6DC0-8954-6C4EBA4E08E1}"/>
              </a:ext>
            </a:extLst>
          </p:cNvPr>
          <p:cNvSpPr txBox="1"/>
          <p:nvPr/>
        </p:nvSpPr>
        <p:spPr>
          <a:xfrm>
            <a:off x="296790" y="1611421"/>
            <a:ext cx="12671831" cy="7591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dirty="0">
                <a:latin typeface="Trade Gothic Next Cond"/>
              </a:rPr>
              <a:t>BlueStar® reduced pricing on PRO Built-In Refrigeration Line earlier this year – be sure to take advantage of this incredible pricing for a premium product.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58D9D7-AA86-67D2-256C-1B972B518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" y="9105582"/>
            <a:ext cx="13252187" cy="846583"/>
          </a:xfrm>
          <a:prstGeom prst="rect">
            <a:avLst/>
          </a:prstGeom>
          <a:solidFill>
            <a:srgbClr val="001C50"/>
          </a:solidFill>
        </p:spPr>
      </p:pic>
      <p:pic>
        <p:nvPicPr>
          <p:cNvPr id="3" name="Picture 2" descr="A advertisement for a refrigerator&#10;&#10;AI-generated content may be incorrect.">
            <a:extLst>
              <a:ext uri="{FF2B5EF4-FFF2-40B4-BE49-F238E27FC236}">
                <a16:creationId xmlns:a16="http://schemas.microsoft.com/office/drawing/2014/main" id="{4F013963-C48C-8D07-F205-BB8125E6EDA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1"/>
          <a:stretch/>
        </p:blipFill>
        <p:spPr>
          <a:xfrm>
            <a:off x="2323119" y="2511242"/>
            <a:ext cx="8526584" cy="646969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B5AF3CC-0081-6CC0-09FE-08BA99A4B9CD}"/>
              </a:ext>
            </a:extLst>
          </p:cNvPr>
          <p:cNvGrpSpPr>
            <a:grpSpLocks noChangeAspect="1"/>
          </p:cNvGrpSpPr>
          <p:nvPr/>
        </p:nvGrpSpPr>
        <p:grpSpPr>
          <a:xfrm>
            <a:off x="243256" y="9299262"/>
            <a:ext cx="2173315" cy="393059"/>
            <a:chOff x="1335964" y="143790"/>
            <a:chExt cx="2452924" cy="443628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D0C6269-7701-D66B-E486-BE8DBF56DFA8}"/>
                </a:ext>
              </a:extLst>
            </p:cNvPr>
            <p:cNvSpPr/>
            <p:nvPr/>
          </p:nvSpPr>
          <p:spPr>
            <a:xfrm>
              <a:off x="1539819" y="395298"/>
              <a:ext cx="59688" cy="96097"/>
            </a:xfrm>
            <a:custGeom>
              <a:avLst/>
              <a:gdLst>
                <a:gd name="connsiteX0" fmla="*/ 86977 w 87389"/>
                <a:gd name="connsiteY0" fmla="*/ 36415 h 140695"/>
                <a:gd name="connsiteX1" fmla="*/ 69595 w 87389"/>
                <a:gd name="connsiteY1" fmla="*/ 0 h 140695"/>
                <a:gd name="connsiteX2" fmla="*/ 1111 w 87389"/>
                <a:gd name="connsiteY2" fmla="*/ 106811 h 140695"/>
                <a:gd name="connsiteX3" fmla="*/ 3544 w 87389"/>
                <a:gd name="connsiteY3" fmla="*/ 131406 h 140695"/>
                <a:gd name="connsiteX4" fmla="*/ 5977 w 87389"/>
                <a:gd name="connsiteY4" fmla="*/ 137055 h 140695"/>
                <a:gd name="connsiteX5" fmla="*/ 14563 w 87389"/>
                <a:gd name="connsiteY5" fmla="*/ 140056 h 140695"/>
                <a:gd name="connsiteX6" fmla="*/ 16580 w 87389"/>
                <a:gd name="connsiteY6" fmla="*/ 138533 h 140695"/>
                <a:gd name="connsiteX7" fmla="*/ 74462 w 87389"/>
                <a:gd name="connsiteY7" fmla="*/ 61966 h 140695"/>
                <a:gd name="connsiteX8" fmla="*/ 86977 w 87389"/>
                <a:gd name="connsiteY8" fmla="*/ 36415 h 14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389" h="140695">
                  <a:moveTo>
                    <a:pt x="86977" y="36415"/>
                  </a:moveTo>
                  <a:cubicBezTo>
                    <a:pt x="89200" y="21860"/>
                    <a:pt x="82309" y="7425"/>
                    <a:pt x="69595" y="0"/>
                  </a:cubicBezTo>
                  <a:cubicBezTo>
                    <a:pt x="63077" y="8691"/>
                    <a:pt x="4935" y="97946"/>
                    <a:pt x="1111" y="106811"/>
                  </a:cubicBezTo>
                  <a:cubicBezTo>
                    <a:pt x="-970" y="115042"/>
                    <a:pt x="-110" y="123743"/>
                    <a:pt x="3544" y="131406"/>
                  </a:cubicBezTo>
                  <a:cubicBezTo>
                    <a:pt x="4065" y="132884"/>
                    <a:pt x="5369" y="135404"/>
                    <a:pt x="5977" y="137055"/>
                  </a:cubicBezTo>
                  <a:cubicBezTo>
                    <a:pt x="7519" y="140255"/>
                    <a:pt x="11363" y="141599"/>
                    <a:pt x="14563" y="140056"/>
                  </a:cubicBezTo>
                  <a:cubicBezTo>
                    <a:pt x="15330" y="139687"/>
                    <a:pt x="16015" y="139169"/>
                    <a:pt x="16580" y="138533"/>
                  </a:cubicBezTo>
                  <a:cubicBezTo>
                    <a:pt x="33962" y="123411"/>
                    <a:pt x="70812" y="67181"/>
                    <a:pt x="74462" y="61966"/>
                  </a:cubicBezTo>
                  <a:cubicBezTo>
                    <a:pt x="80259" y="54346"/>
                    <a:pt x="84510" y="45666"/>
                    <a:pt x="86977" y="36415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0D9EFD8-F55B-B8B7-B878-CAF1DAE0B8FC}"/>
                </a:ext>
              </a:extLst>
            </p:cNvPr>
            <p:cNvSpPr/>
            <p:nvPr/>
          </p:nvSpPr>
          <p:spPr>
            <a:xfrm>
              <a:off x="1335964" y="143790"/>
              <a:ext cx="5935" cy="5935"/>
            </a:xfrm>
            <a:custGeom>
              <a:avLst/>
              <a:gdLst/>
              <a:ahLst/>
              <a:cxnLst/>
              <a:rect l="l" t="t" r="r" b="b"/>
              <a:pathLst>
                <a:path w="8690" h="8690"/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8EDA5D2-37A3-3FCA-15DB-4C3AE17258C4}"/>
                </a:ext>
              </a:extLst>
            </p:cNvPr>
            <p:cNvSpPr/>
            <p:nvPr/>
          </p:nvSpPr>
          <p:spPr>
            <a:xfrm>
              <a:off x="1336140" y="143795"/>
              <a:ext cx="465791" cy="443623"/>
            </a:xfrm>
            <a:custGeom>
              <a:avLst/>
              <a:gdLst>
                <a:gd name="connsiteX0" fmla="*/ 676155 w 681964"/>
                <a:gd name="connsiteY0" fmla="*/ 242728 h 649509"/>
                <a:gd name="connsiteX1" fmla="*/ 435504 w 681964"/>
                <a:gd name="connsiteY1" fmla="*/ 237079 h 649509"/>
                <a:gd name="connsiteX2" fmla="*/ 428899 w 681964"/>
                <a:gd name="connsiteY2" fmla="*/ 232212 h 649509"/>
                <a:gd name="connsiteX3" fmla="*/ 347378 w 681964"/>
                <a:gd name="connsiteY3" fmla="*/ 3902 h 649509"/>
                <a:gd name="connsiteX4" fmla="*/ 337938 w 681964"/>
                <a:gd name="connsiteY4" fmla="*/ 740 h 649509"/>
                <a:gd name="connsiteX5" fmla="*/ 334776 w 681964"/>
                <a:gd name="connsiteY5" fmla="*/ 3902 h 649509"/>
                <a:gd name="connsiteX6" fmla="*/ 252995 w 681964"/>
                <a:gd name="connsiteY6" fmla="*/ 232212 h 649509"/>
                <a:gd name="connsiteX7" fmla="*/ 246390 w 681964"/>
                <a:gd name="connsiteY7" fmla="*/ 237079 h 649509"/>
                <a:gd name="connsiteX8" fmla="*/ 5739 w 681964"/>
                <a:gd name="connsiteY8" fmla="*/ 242728 h 649509"/>
                <a:gd name="connsiteX9" fmla="*/ 123 w 681964"/>
                <a:gd name="connsiteY9" fmla="*/ 250947 h 649509"/>
                <a:gd name="connsiteX10" fmla="*/ 2350 w 681964"/>
                <a:gd name="connsiteY10" fmla="*/ 254895 h 649509"/>
                <a:gd name="connsiteX11" fmla="*/ 192594 w 681964"/>
                <a:gd name="connsiteY11" fmla="*/ 404117 h 649509"/>
                <a:gd name="connsiteX12" fmla="*/ 195114 w 681964"/>
                <a:gd name="connsiteY12" fmla="*/ 411852 h 649509"/>
                <a:gd name="connsiteX13" fmla="*/ 127325 w 681964"/>
                <a:gd name="connsiteY13" fmla="*/ 641466 h 649509"/>
                <a:gd name="connsiteX14" fmla="*/ 133031 w 681964"/>
                <a:gd name="connsiteY14" fmla="*/ 649322 h 649509"/>
                <a:gd name="connsiteX15" fmla="*/ 137928 w 681964"/>
                <a:gd name="connsiteY15" fmla="*/ 648245 h 649509"/>
                <a:gd name="connsiteX16" fmla="*/ 301317 w 681964"/>
                <a:gd name="connsiteY16" fmla="*/ 537957 h 649509"/>
                <a:gd name="connsiteX17" fmla="*/ 275244 w 681964"/>
                <a:gd name="connsiteY17" fmla="*/ 485812 h 649509"/>
                <a:gd name="connsiteX18" fmla="*/ 257167 w 681964"/>
                <a:gd name="connsiteY18" fmla="*/ 441575 h 649509"/>
                <a:gd name="connsiteX19" fmla="*/ 270203 w 681964"/>
                <a:gd name="connsiteY19" fmla="*/ 395774 h 649509"/>
                <a:gd name="connsiteX20" fmla="*/ 333994 w 681964"/>
                <a:gd name="connsiteY20" fmla="*/ 293135 h 649509"/>
                <a:gd name="connsiteX21" fmla="*/ 341382 w 681964"/>
                <a:gd name="connsiteY21" fmla="*/ 244900 h 649509"/>
                <a:gd name="connsiteX22" fmla="*/ 334429 w 681964"/>
                <a:gd name="connsiteY22" fmla="*/ 227519 h 649509"/>
                <a:gd name="connsiteX23" fmla="*/ 331648 w 681964"/>
                <a:gd name="connsiteY23" fmla="*/ 224042 h 649509"/>
                <a:gd name="connsiteX24" fmla="*/ 331039 w 681964"/>
                <a:gd name="connsiteY24" fmla="*/ 222043 h 649509"/>
                <a:gd name="connsiteX25" fmla="*/ 334255 w 681964"/>
                <a:gd name="connsiteY25" fmla="*/ 218828 h 649509"/>
                <a:gd name="connsiteX26" fmla="*/ 336167 w 681964"/>
                <a:gd name="connsiteY26" fmla="*/ 219349 h 649509"/>
                <a:gd name="connsiteX27" fmla="*/ 383967 w 681964"/>
                <a:gd name="connsiteY27" fmla="*/ 334590 h 649509"/>
                <a:gd name="connsiteX28" fmla="*/ 374581 w 681964"/>
                <a:gd name="connsiteY28" fmla="*/ 356318 h 649509"/>
                <a:gd name="connsiteX29" fmla="*/ 370409 w 681964"/>
                <a:gd name="connsiteY29" fmla="*/ 363618 h 649509"/>
                <a:gd name="connsiteX30" fmla="*/ 422554 w 681964"/>
                <a:gd name="connsiteY30" fmla="*/ 414894 h 649509"/>
                <a:gd name="connsiteX31" fmla="*/ 400480 w 681964"/>
                <a:gd name="connsiteY31" fmla="*/ 488941 h 649509"/>
                <a:gd name="connsiteX32" fmla="*/ 369366 w 681964"/>
                <a:gd name="connsiteY32" fmla="*/ 530309 h 649509"/>
                <a:gd name="connsiteX33" fmla="*/ 543792 w 681964"/>
                <a:gd name="connsiteY33" fmla="*/ 648245 h 649509"/>
                <a:gd name="connsiteX34" fmla="*/ 553250 w 681964"/>
                <a:gd name="connsiteY34" fmla="*/ 646673 h 649509"/>
                <a:gd name="connsiteX35" fmla="*/ 554395 w 681964"/>
                <a:gd name="connsiteY35" fmla="*/ 641466 h 649509"/>
                <a:gd name="connsiteX36" fmla="*/ 486606 w 681964"/>
                <a:gd name="connsiteY36" fmla="*/ 411852 h 649509"/>
                <a:gd name="connsiteX37" fmla="*/ 489127 w 681964"/>
                <a:gd name="connsiteY37" fmla="*/ 404117 h 649509"/>
                <a:gd name="connsiteX38" fmla="*/ 679631 w 681964"/>
                <a:gd name="connsiteY38" fmla="*/ 254895 h 649509"/>
                <a:gd name="connsiteX39" fmla="*/ 680161 w 681964"/>
                <a:gd name="connsiteY39" fmla="*/ 244953 h 649509"/>
                <a:gd name="connsiteX40" fmla="*/ 676155 w 681964"/>
                <a:gd name="connsiteY40" fmla="*/ 242728 h 64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81964" h="649509">
                  <a:moveTo>
                    <a:pt x="676155" y="242728"/>
                  </a:moveTo>
                  <a:cubicBezTo>
                    <a:pt x="605150" y="239860"/>
                    <a:pt x="521978" y="237948"/>
                    <a:pt x="435504" y="237079"/>
                  </a:cubicBezTo>
                  <a:cubicBezTo>
                    <a:pt x="432478" y="237066"/>
                    <a:pt x="429807" y="235099"/>
                    <a:pt x="428899" y="232212"/>
                  </a:cubicBezTo>
                  <a:cubicBezTo>
                    <a:pt x="401262" y="149822"/>
                    <a:pt x="372843" y="70387"/>
                    <a:pt x="347378" y="3902"/>
                  </a:cubicBezTo>
                  <a:cubicBezTo>
                    <a:pt x="345644" y="422"/>
                    <a:pt x="341418" y="-993"/>
                    <a:pt x="337938" y="740"/>
                  </a:cubicBezTo>
                  <a:cubicBezTo>
                    <a:pt x="336569" y="1423"/>
                    <a:pt x="335459" y="2532"/>
                    <a:pt x="334776" y="3902"/>
                  </a:cubicBezTo>
                  <a:cubicBezTo>
                    <a:pt x="308704" y="70387"/>
                    <a:pt x="280632" y="149909"/>
                    <a:pt x="252995" y="232212"/>
                  </a:cubicBezTo>
                  <a:cubicBezTo>
                    <a:pt x="252020" y="235050"/>
                    <a:pt x="249390" y="236988"/>
                    <a:pt x="246390" y="237079"/>
                  </a:cubicBezTo>
                  <a:cubicBezTo>
                    <a:pt x="159481" y="238035"/>
                    <a:pt x="76744" y="239947"/>
                    <a:pt x="5739" y="242728"/>
                  </a:cubicBezTo>
                  <a:cubicBezTo>
                    <a:pt x="1919" y="243446"/>
                    <a:pt x="-596" y="247126"/>
                    <a:pt x="123" y="250947"/>
                  </a:cubicBezTo>
                  <a:cubicBezTo>
                    <a:pt x="410" y="252473"/>
                    <a:pt x="1193" y="253861"/>
                    <a:pt x="2350" y="254895"/>
                  </a:cubicBezTo>
                  <a:cubicBezTo>
                    <a:pt x="58667" y="301043"/>
                    <a:pt x="123240" y="352407"/>
                    <a:pt x="192594" y="404117"/>
                  </a:cubicBezTo>
                  <a:cubicBezTo>
                    <a:pt x="194990" y="405900"/>
                    <a:pt x="196000" y="409001"/>
                    <a:pt x="195114" y="411852"/>
                  </a:cubicBezTo>
                  <a:cubicBezTo>
                    <a:pt x="170084" y="493634"/>
                    <a:pt x="147488" y="570548"/>
                    <a:pt x="127325" y="641466"/>
                  </a:cubicBezTo>
                  <a:cubicBezTo>
                    <a:pt x="126731" y="645211"/>
                    <a:pt x="129286" y="648728"/>
                    <a:pt x="133031" y="649322"/>
                  </a:cubicBezTo>
                  <a:cubicBezTo>
                    <a:pt x="134741" y="649593"/>
                    <a:pt x="136490" y="649208"/>
                    <a:pt x="137928" y="648245"/>
                  </a:cubicBezTo>
                  <a:cubicBezTo>
                    <a:pt x="190073" y="612612"/>
                    <a:pt x="244304" y="576806"/>
                    <a:pt x="301317" y="537957"/>
                  </a:cubicBezTo>
                  <a:cubicBezTo>
                    <a:pt x="292104" y="520575"/>
                    <a:pt x="283413" y="503715"/>
                    <a:pt x="275244" y="485812"/>
                  </a:cubicBezTo>
                  <a:cubicBezTo>
                    <a:pt x="267733" y="471718"/>
                    <a:pt x="261676" y="456896"/>
                    <a:pt x="257167" y="441575"/>
                  </a:cubicBezTo>
                  <a:cubicBezTo>
                    <a:pt x="252908" y="424193"/>
                    <a:pt x="261252" y="410027"/>
                    <a:pt x="270203" y="395774"/>
                  </a:cubicBezTo>
                  <a:cubicBezTo>
                    <a:pt x="290627" y="363270"/>
                    <a:pt x="319133" y="328941"/>
                    <a:pt x="333994" y="293135"/>
                  </a:cubicBezTo>
                  <a:cubicBezTo>
                    <a:pt x="340666" y="277989"/>
                    <a:pt x="343214" y="261349"/>
                    <a:pt x="341382" y="244900"/>
                  </a:cubicBezTo>
                  <a:cubicBezTo>
                    <a:pt x="340532" y="238622"/>
                    <a:pt x="338144" y="232651"/>
                    <a:pt x="334429" y="227519"/>
                  </a:cubicBezTo>
                  <a:cubicBezTo>
                    <a:pt x="333560" y="226302"/>
                    <a:pt x="332604" y="225172"/>
                    <a:pt x="331648" y="224042"/>
                  </a:cubicBezTo>
                  <a:cubicBezTo>
                    <a:pt x="331239" y="223456"/>
                    <a:pt x="331026" y="222757"/>
                    <a:pt x="331039" y="222043"/>
                  </a:cubicBezTo>
                  <a:cubicBezTo>
                    <a:pt x="331039" y="220268"/>
                    <a:pt x="332480" y="218828"/>
                    <a:pt x="334255" y="218828"/>
                  </a:cubicBezTo>
                  <a:cubicBezTo>
                    <a:pt x="334929" y="218812"/>
                    <a:pt x="335593" y="218994"/>
                    <a:pt x="336167" y="219349"/>
                  </a:cubicBezTo>
                  <a:cubicBezTo>
                    <a:pt x="371800" y="243249"/>
                    <a:pt x="394657" y="295916"/>
                    <a:pt x="383967" y="334590"/>
                  </a:cubicBezTo>
                  <a:cubicBezTo>
                    <a:pt x="381918" y="342253"/>
                    <a:pt x="378755" y="349573"/>
                    <a:pt x="374581" y="356318"/>
                  </a:cubicBezTo>
                  <a:lnTo>
                    <a:pt x="370409" y="363618"/>
                  </a:lnTo>
                  <a:cubicBezTo>
                    <a:pt x="370409" y="363618"/>
                    <a:pt x="412734" y="390820"/>
                    <a:pt x="422554" y="414894"/>
                  </a:cubicBezTo>
                  <a:cubicBezTo>
                    <a:pt x="434200" y="443661"/>
                    <a:pt x="410040" y="474774"/>
                    <a:pt x="400480" y="488941"/>
                  </a:cubicBezTo>
                  <a:cubicBezTo>
                    <a:pt x="400480" y="488941"/>
                    <a:pt x="386313" y="509277"/>
                    <a:pt x="369366" y="530309"/>
                  </a:cubicBezTo>
                  <a:cubicBezTo>
                    <a:pt x="430202" y="572199"/>
                    <a:pt x="488171" y="610352"/>
                    <a:pt x="543792" y="648245"/>
                  </a:cubicBezTo>
                  <a:cubicBezTo>
                    <a:pt x="546838" y="650423"/>
                    <a:pt x="551072" y="649719"/>
                    <a:pt x="553250" y="646673"/>
                  </a:cubicBezTo>
                  <a:cubicBezTo>
                    <a:pt x="554327" y="645167"/>
                    <a:pt x="554741" y="643286"/>
                    <a:pt x="554395" y="641466"/>
                  </a:cubicBezTo>
                  <a:cubicBezTo>
                    <a:pt x="533972" y="570548"/>
                    <a:pt x="511636" y="493721"/>
                    <a:pt x="486606" y="411852"/>
                  </a:cubicBezTo>
                  <a:cubicBezTo>
                    <a:pt x="485774" y="409001"/>
                    <a:pt x="486774" y="405931"/>
                    <a:pt x="489127" y="404117"/>
                  </a:cubicBezTo>
                  <a:cubicBezTo>
                    <a:pt x="558654" y="351972"/>
                    <a:pt x="623053" y="301130"/>
                    <a:pt x="679631" y="254895"/>
                  </a:cubicBezTo>
                  <a:cubicBezTo>
                    <a:pt x="682522" y="252296"/>
                    <a:pt x="682760" y="247845"/>
                    <a:pt x="680161" y="244953"/>
                  </a:cubicBezTo>
                  <a:cubicBezTo>
                    <a:pt x="679111" y="243785"/>
                    <a:pt x="677701" y="243002"/>
                    <a:pt x="676155" y="242728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C251CCB-B815-C703-C107-C58904793893}"/>
                </a:ext>
              </a:extLst>
            </p:cNvPr>
            <p:cNvSpPr/>
            <p:nvPr/>
          </p:nvSpPr>
          <p:spPr>
            <a:xfrm>
              <a:off x="2144090" y="276459"/>
              <a:ext cx="196481" cy="224440"/>
            </a:xfrm>
            <a:custGeom>
              <a:avLst/>
              <a:gdLst>
                <a:gd name="connsiteX0" fmla="*/ 0 w 287668"/>
                <a:gd name="connsiteY0" fmla="*/ 328603 h 328602"/>
                <a:gd name="connsiteX1" fmla="*/ 7387 w 287668"/>
                <a:gd name="connsiteY1" fmla="*/ 314697 h 328602"/>
                <a:gd name="connsiteX2" fmla="*/ 22857 w 287668"/>
                <a:gd name="connsiteY2" fmla="*/ 285409 h 328602"/>
                <a:gd name="connsiteX3" fmla="*/ 24595 w 287668"/>
                <a:gd name="connsiteY3" fmla="*/ 278978 h 328602"/>
                <a:gd name="connsiteX4" fmla="*/ 24595 w 287668"/>
                <a:gd name="connsiteY4" fmla="*/ 49538 h 328602"/>
                <a:gd name="connsiteX5" fmla="*/ 22857 w 287668"/>
                <a:gd name="connsiteY5" fmla="*/ 42498 h 328602"/>
                <a:gd name="connsiteX6" fmla="*/ 7387 w 287668"/>
                <a:gd name="connsiteY6" fmla="*/ 13645 h 328602"/>
                <a:gd name="connsiteX7" fmla="*/ 0 w 287668"/>
                <a:gd name="connsiteY7" fmla="*/ 0 h 328602"/>
                <a:gd name="connsiteX8" fmla="*/ 139054 w 287668"/>
                <a:gd name="connsiteY8" fmla="*/ 0 h 328602"/>
                <a:gd name="connsiteX9" fmla="*/ 131841 w 287668"/>
                <a:gd name="connsiteY9" fmla="*/ 13384 h 328602"/>
                <a:gd name="connsiteX10" fmla="*/ 116284 w 287668"/>
                <a:gd name="connsiteY10" fmla="*/ 42498 h 328602"/>
                <a:gd name="connsiteX11" fmla="*/ 114459 w 287668"/>
                <a:gd name="connsiteY11" fmla="*/ 48930 h 328602"/>
                <a:gd name="connsiteX12" fmla="*/ 114459 w 287668"/>
                <a:gd name="connsiteY12" fmla="*/ 250124 h 328602"/>
                <a:gd name="connsiteX13" fmla="*/ 114459 w 287668"/>
                <a:gd name="connsiteY13" fmla="*/ 262726 h 328602"/>
                <a:gd name="connsiteX14" fmla="*/ 114459 w 287668"/>
                <a:gd name="connsiteY14" fmla="*/ 264203 h 328602"/>
                <a:gd name="connsiteX15" fmla="*/ 118022 w 287668"/>
                <a:gd name="connsiteY15" fmla="*/ 264203 h 328602"/>
                <a:gd name="connsiteX16" fmla="*/ 235871 w 287668"/>
                <a:gd name="connsiteY16" fmla="*/ 264203 h 328602"/>
                <a:gd name="connsiteX17" fmla="*/ 243866 w 287668"/>
                <a:gd name="connsiteY17" fmla="*/ 262117 h 328602"/>
                <a:gd name="connsiteX18" fmla="*/ 272199 w 287668"/>
                <a:gd name="connsiteY18" fmla="*/ 247430 h 328602"/>
                <a:gd name="connsiteX19" fmla="*/ 287668 w 287668"/>
                <a:gd name="connsiteY19" fmla="*/ 239347 h 328602"/>
                <a:gd name="connsiteX20" fmla="*/ 285583 w 287668"/>
                <a:gd name="connsiteY20" fmla="*/ 251427 h 328602"/>
                <a:gd name="connsiteX21" fmla="*/ 282975 w 287668"/>
                <a:gd name="connsiteY21" fmla="*/ 265333 h 328602"/>
                <a:gd name="connsiteX22" fmla="*/ 271677 w 287668"/>
                <a:gd name="connsiteY22" fmla="*/ 322867 h 328602"/>
                <a:gd name="connsiteX23" fmla="*/ 271677 w 287668"/>
                <a:gd name="connsiteY23" fmla="*/ 324952 h 328602"/>
                <a:gd name="connsiteX24" fmla="*/ 271677 w 287668"/>
                <a:gd name="connsiteY24" fmla="*/ 328603 h 32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7668" h="328602">
                  <a:moveTo>
                    <a:pt x="0" y="328603"/>
                  </a:moveTo>
                  <a:lnTo>
                    <a:pt x="7387" y="314697"/>
                  </a:lnTo>
                  <a:cubicBezTo>
                    <a:pt x="12602" y="304963"/>
                    <a:pt x="17729" y="295230"/>
                    <a:pt x="22857" y="285409"/>
                  </a:cubicBezTo>
                  <a:cubicBezTo>
                    <a:pt x="23943" y="283436"/>
                    <a:pt x="24543" y="281230"/>
                    <a:pt x="24595" y="278978"/>
                  </a:cubicBezTo>
                  <a:cubicBezTo>
                    <a:pt x="24595" y="202498"/>
                    <a:pt x="24595" y="126018"/>
                    <a:pt x="24595" y="49538"/>
                  </a:cubicBezTo>
                  <a:cubicBezTo>
                    <a:pt x="24543" y="47092"/>
                    <a:pt x="23952" y="44687"/>
                    <a:pt x="22857" y="42498"/>
                  </a:cubicBezTo>
                  <a:cubicBezTo>
                    <a:pt x="17816" y="32852"/>
                    <a:pt x="12602" y="23205"/>
                    <a:pt x="7387" y="13645"/>
                  </a:cubicBezTo>
                  <a:lnTo>
                    <a:pt x="0" y="0"/>
                  </a:lnTo>
                  <a:lnTo>
                    <a:pt x="139054" y="0"/>
                  </a:lnTo>
                  <a:lnTo>
                    <a:pt x="131841" y="13384"/>
                  </a:lnTo>
                  <a:cubicBezTo>
                    <a:pt x="126539" y="23118"/>
                    <a:pt x="121325" y="32765"/>
                    <a:pt x="116284" y="42498"/>
                  </a:cubicBezTo>
                  <a:cubicBezTo>
                    <a:pt x="115154" y="44459"/>
                    <a:pt x="114528" y="46668"/>
                    <a:pt x="114459" y="48930"/>
                  </a:cubicBezTo>
                  <a:cubicBezTo>
                    <a:pt x="114459" y="115908"/>
                    <a:pt x="114459" y="182972"/>
                    <a:pt x="114459" y="250124"/>
                  </a:cubicBezTo>
                  <a:lnTo>
                    <a:pt x="114459" y="262726"/>
                  </a:lnTo>
                  <a:cubicBezTo>
                    <a:pt x="114415" y="263218"/>
                    <a:pt x="114415" y="263711"/>
                    <a:pt x="114459" y="264203"/>
                  </a:cubicBezTo>
                  <a:lnTo>
                    <a:pt x="118022" y="264203"/>
                  </a:lnTo>
                  <a:lnTo>
                    <a:pt x="235871" y="264203"/>
                  </a:lnTo>
                  <a:cubicBezTo>
                    <a:pt x="238652" y="264074"/>
                    <a:pt x="241372" y="263364"/>
                    <a:pt x="243866" y="262117"/>
                  </a:cubicBezTo>
                  <a:cubicBezTo>
                    <a:pt x="253252" y="257424"/>
                    <a:pt x="262465" y="252557"/>
                    <a:pt x="272199" y="247430"/>
                  </a:cubicBezTo>
                  <a:lnTo>
                    <a:pt x="287668" y="239347"/>
                  </a:lnTo>
                  <a:lnTo>
                    <a:pt x="285583" y="251427"/>
                  </a:lnTo>
                  <a:cubicBezTo>
                    <a:pt x="284713" y="256294"/>
                    <a:pt x="283844" y="260814"/>
                    <a:pt x="282975" y="265333"/>
                  </a:cubicBezTo>
                  <a:lnTo>
                    <a:pt x="271677" y="322867"/>
                  </a:lnTo>
                  <a:cubicBezTo>
                    <a:pt x="271634" y="323561"/>
                    <a:pt x="271634" y="324258"/>
                    <a:pt x="271677" y="324952"/>
                  </a:cubicBezTo>
                  <a:lnTo>
                    <a:pt x="271677" y="328603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461FE5F-458E-184C-E2C8-7FD57437160F}"/>
                </a:ext>
              </a:extLst>
            </p:cNvPr>
            <p:cNvSpPr/>
            <p:nvPr/>
          </p:nvSpPr>
          <p:spPr>
            <a:xfrm>
              <a:off x="3062270" y="276519"/>
              <a:ext cx="219631" cy="223965"/>
            </a:xfrm>
            <a:custGeom>
              <a:avLst/>
              <a:gdLst>
                <a:gd name="connsiteX0" fmla="*/ 90907 w 321562"/>
                <a:gd name="connsiteY0" fmla="*/ 327907 h 327907"/>
                <a:gd name="connsiteX1" fmla="*/ 92819 w 321562"/>
                <a:gd name="connsiteY1" fmla="*/ 324431 h 327907"/>
                <a:gd name="connsiteX2" fmla="*/ 97425 w 321562"/>
                <a:gd name="connsiteY2" fmla="*/ 315740 h 327907"/>
                <a:gd name="connsiteX3" fmla="*/ 107854 w 321562"/>
                <a:gd name="connsiteY3" fmla="*/ 296968 h 327907"/>
                <a:gd name="connsiteX4" fmla="*/ 116110 w 321562"/>
                <a:gd name="connsiteY4" fmla="*/ 264898 h 327907"/>
                <a:gd name="connsiteX5" fmla="*/ 116110 w 321562"/>
                <a:gd name="connsiteY5" fmla="*/ 119760 h 327907"/>
                <a:gd name="connsiteX6" fmla="*/ 116110 w 321562"/>
                <a:gd name="connsiteY6" fmla="*/ 64139 h 327907"/>
                <a:gd name="connsiteX7" fmla="*/ 116110 w 321562"/>
                <a:gd name="connsiteY7" fmla="*/ 64139 h 327907"/>
                <a:gd name="connsiteX8" fmla="*/ 112460 w 321562"/>
                <a:gd name="connsiteY8" fmla="*/ 64139 h 327907"/>
                <a:gd name="connsiteX9" fmla="*/ 82737 w 321562"/>
                <a:gd name="connsiteY9" fmla="*/ 64139 h 327907"/>
                <a:gd name="connsiteX10" fmla="*/ 51885 w 321562"/>
                <a:gd name="connsiteY10" fmla="*/ 64139 h 327907"/>
                <a:gd name="connsiteX11" fmla="*/ 43889 w 321562"/>
                <a:gd name="connsiteY11" fmla="*/ 66225 h 327907"/>
                <a:gd name="connsiteX12" fmla="*/ 14948 w 321562"/>
                <a:gd name="connsiteY12" fmla="*/ 81260 h 327907"/>
                <a:gd name="connsiteX13" fmla="*/ 0 w 321562"/>
                <a:gd name="connsiteY13" fmla="*/ 89082 h 327907"/>
                <a:gd name="connsiteX14" fmla="*/ 17382 w 321562"/>
                <a:gd name="connsiteY14" fmla="*/ 0 h 327907"/>
                <a:gd name="connsiteX15" fmla="*/ 304181 w 321562"/>
                <a:gd name="connsiteY15" fmla="*/ 0 h 327907"/>
                <a:gd name="connsiteX16" fmla="*/ 321563 w 321562"/>
                <a:gd name="connsiteY16" fmla="*/ 88647 h 327907"/>
                <a:gd name="connsiteX17" fmla="*/ 311742 w 321562"/>
                <a:gd name="connsiteY17" fmla="*/ 83780 h 327907"/>
                <a:gd name="connsiteX18" fmla="*/ 303573 w 321562"/>
                <a:gd name="connsiteY18" fmla="*/ 79695 h 327907"/>
                <a:gd name="connsiteX19" fmla="*/ 294013 w 321562"/>
                <a:gd name="connsiteY19" fmla="*/ 74307 h 327907"/>
                <a:gd name="connsiteX20" fmla="*/ 273155 w 321562"/>
                <a:gd name="connsiteY20" fmla="*/ 64486 h 327907"/>
                <a:gd name="connsiteX21" fmla="*/ 259423 w 321562"/>
                <a:gd name="connsiteY21" fmla="*/ 63096 h 327907"/>
                <a:gd name="connsiteX22" fmla="*/ 249255 w 321562"/>
                <a:gd name="connsiteY22" fmla="*/ 63096 h 327907"/>
                <a:gd name="connsiteX23" fmla="*/ 238739 w 321562"/>
                <a:gd name="connsiteY23" fmla="*/ 63096 h 327907"/>
                <a:gd name="connsiteX24" fmla="*/ 204844 w 321562"/>
                <a:gd name="connsiteY24" fmla="*/ 63096 h 327907"/>
                <a:gd name="connsiteX25" fmla="*/ 204844 w 321562"/>
                <a:gd name="connsiteY25" fmla="*/ 97859 h 327907"/>
                <a:gd name="connsiteX26" fmla="*/ 204844 w 321562"/>
                <a:gd name="connsiteY26" fmla="*/ 277153 h 327907"/>
                <a:gd name="connsiteX27" fmla="*/ 206756 w 321562"/>
                <a:gd name="connsiteY27" fmla="*/ 284627 h 327907"/>
                <a:gd name="connsiteX28" fmla="*/ 219706 w 321562"/>
                <a:gd name="connsiteY28" fmla="*/ 308700 h 327907"/>
                <a:gd name="connsiteX29" fmla="*/ 225528 w 321562"/>
                <a:gd name="connsiteY29" fmla="*/ 319303 h 327907"/>
                <a:gd name="connsiteX30" fmla="*/ 227006 w 321562"/>
                <a:gd name="connsiteY30" fmla="*/ 322432 h 327907"/>
                <a:gd name="connsiteX31" fmla="*/ 229266 w 321562"/>
                <a:gd name="connsiteY31" fmla="*/ 327386 h 32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21562" h="327907">
                  <a:moveTo>
                    <a:pt x="90907" y="327907"/>
                  </a:moveTo>
                  <a:lnTo>
                    <a:pt x="92819" y="324431"/>
                  </a:lnTo>
                  <a:cubicBezTo>
                    <a:pt x="94383" y="321476"/>
                    <a:pt x="95947" y="318608"/>
                    <a:pt x="97425" y="315740"/>
                  </a:cubicBezTo>
                  <a:cubicBezTo>
                    <a:pt x="100814" y="309222"/>
                    <a:pt x="104030" y="302964"/>
                    <a:pt x="107854" y="296968"/>
                  </a:cubicBezTo>
                  <a:cubicBezTo>
                    <a:pt x="113790" y="287362"/>
                    <a:pt x="116675" y="276178"/>
                    <a:pt x="116110" y="264898"/>
                  </a:cubicBezTo>
                  <a:cubicBezTo>
                    <a:pt x="116110" y="216577"/>
                    <a:pt x="116110" y="167387"/>
                    <a:pt x="116110" y="119760"/>
                  </a:cubicBezTo>
                  <a:lnTo>
                    <a:pt x="116110" y="64139"/>
                  </a:lnTo>
                  <a:lnTo>
                    <a:pt x="116110" y="64139"/>
                  </a:lnTo>
                  <a:lnTo>
                    <a:pt x="112460" y="64139"/>
                  </a:lnTo>
                  <a:lnTo>
                    <a:pt x="82737" y="64139"/>
                  </a:lnTo>
                  <a:cubicBezTo>
                    <a:pt x="72482" y="64139"/>
                    <a:pt x="62227" y="64139"/>
                    <a:pt x="51885" y="64139"/>
                  </a:cubicBezTo>
                  <a:cubicBezTo>
                    <a:pt x="49095" y="64214"/>
                    <a:pt x="46357" y="64927"/>
                    <a:pt x="43889" y="66225"/>
                  </a:cubicBezTo>
                  <a:cubicBezTo>
                    <a:pt x="34242" y="71091"/>
                    <a:pt x="24769" y="76045"/>
                    <a:pt x="14948" y="81260"/>
                  </a:cubicBezTo>
                  <a:lnTo>
                    <a:pt x="0" y="89082"/>
                  </a:lnTo>
                  <a:lnTo>
                    <a:pt x="17382" y="0"/>
                  </a:lnTo>
                  <a:lnTo>
                    <a:pt x="304181" y="0"/>
                  </a:lnTo>
                  <a:lnTo>
                    <a:pt x="321563" y="88647"/>
                  </a:lnTo>
                  <a:lnTo>
                    <a:pt x="311742" y="83780"/>
                  </a:lnTo>
                  <a:lnTo>
                    <a:pt x="303573" y="79695"/>
                  </a:lnTo>
                  <a:cubicBezTo>
                    <a:pt x="300357" y="78044"/>
                    <a:pt x="297142" y="76132"/>
                    <a:pt x="294013" y="74307"/>
                  </a:cubicBezTo>
                  <a:cubicBezTo>
                    <a:pt x="287573" y="70038"/>
                    <a:pt x="280551" y="66730"/>
                    <a:pt x="273155" y="64486"/>
                  </a:cubicBezTo>
                  <a:cubicBezTo>
                    <a:pt x="268653" y="63470"/>
                    <a:pt x="264038" y="63003"/>
                    <a:pt x="259423" y="63096"/>
                  </a:cubicBezTo>
                  <a:cubicBezTo>
                    <a:pt x="256034" y="63096"/>
                    <a:pt x="252644" y="63096"/>
                    <a:pt x="249255" y="63096"/>
                  </a:cubicBezTo>
                  <a:cubicBezTo>
                    <a:pt x="245865" y="63096"/>
                    <a:pt x="242215" y="63096"/>
                    <a:pt x="238739" y="63096"/>
                  </a:cubicBezTo>
                  <a:lnTo>
                    <a:pt x="204844" y="63096"/>
                  </a:lnTo>
                  <a:lnTo>
                    <a:pt x="204844" y="97859"/>
                  </a:lnTo>
                  <a:cubicBezTo>
                    <a:pt x="204844" y="157595"/>
                    <a:pt x="204844" y="217359"/>
                    <a:pt x="204844" y="277153"/>
                  </a:cubicBezTo>
                  <a:cubicBezTo>
                    <a:pt x="204879" y="279761"/>
                    <a:pt x="205531" y="282323"/>
                    <a:pt x="206756" y="284627"/>
                  </a:cubicBezTo>
                  <a:cubicBezTo>
                    <a:pt x="211015" y="292709"/>
                    <a:pt x="215447" y="300705"/>
                    <a:pt x="219706" y="308700"/>
                  </a:cubicBezTo>
                  <a:lnTo>
                    <a:pt x="225528" y="319303"/>
                  </a:lnTo>
                  <a:lnTo>
                    <a:pt x="227006" y="322432"/>
                  </a:lnTo>
                  <a:lnTo>
                    <a:pt x="229266" y="327386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2667E08-9557-DD21-1DC3-E1F4323AEA39}"/>
                </a:ext>
              </a:extLst>
            </p:cNvPr>
            <p:cNvSpPr/>
            <p:nvPr/>
          </p:nvSpPr>
          <p:spPr>
            <a:xfrm>
              <a:off x="3516908" y="276874"/>
              <a:ext cx="252932" cy="243197"/>
            </a:xfrm>
            <a:custGeom>
              <a:avLst/>
              <a:gdLst>
                <a:gd name="connsiteX0" fmla="*/ 309309 w 370318"/>
                <a:gd name="connsiteY0" fmla="*/ 356066 h 356065"/>
                <a:gd name="connsiteX1" fmla="*/ 301921 w 370318"/>
                <a:gd name="connsiteY1" fmla="*/ 355371 h 356065"/>
                <a:gd name="connsiteX2" fmla="*/ 286799 w 370318"/>
                <a:gd name="connsiteY2" fmla="*/ 353806 h 356065"/>
                <a:gd name="connsiteX3" fmla="*/ 205800 w 370318"/>
                <a:gd name="connsiteY3" fmla="*/ 313394 h 356065"/>
                <a:gd name="connsiteX4" fmla="*/ 157218 w 370318"/>
                <a:gd name="connsiteY4" fmla="*/ 225268 h 356065"/>
                <a:gd name="connsiteX5" fmla="*/ 152091 w 370318"/>
                <a:gd name="connsiteY5" fmla="*/ 221357 h 356065"/>
                <a:gd name="connsiteX6" fmla="*/ 134709 w 370318"/>
                <a:gd name="connsiteY6" fmla="*/ 221357 h 356065"/>
                <a:gd name="connsiteX7" fmla="*/ 114111 w 370318"/>
                <a:gd name="connsiteY7" fmla="*/ 221357 h 356065"/>
                <a:gd name="connsiteX8" fmla="*/ 114111 w 370318"/>
                <a:gd name="connsiteY8" fmla="*/ 238739 h 356065"/>
                <a:gd name="connsiteX9" fmla="*/ 114111 w 370318"/>
                <a:gd name="connsiteY9" fmla="*/ 278022 h 356065"/>
                <a:gd name="connsiteX10" fmla="*/ 116110 w 370318"/>
                <a:gd name="connsiteY10" fmla="*/ 285496 h 356065"/>
                <a:gd name="connsiteX11" fmla="*/ 128712 w 370318"/>
                <a:gd name="connsiteY11" fmla="*/ 309309 h 356065"/>
                <a:gd name="connsiteX12" fmla="*/ 134622 w 370318"/>
                <a:gd name="connsiteY12" fmla="*/ 320346 h 356065"/>
                <a:gd name="connsiteX13" fmla="*/ 135839 w 370318"/>
                <a:gd name="connsiteY13" fmla="*/ 323127 h 356065"/>
                <a:gd name="connsiteX14" fmla="*/ 138011 w 370318"/>
                <a:gd name="connsiteY14" fmla="*/ 327994 h 356065"/>
                <a:gd name="connsiteX15" fmla="*/ 261 w 370318"/>
                <a:gd name="connsiteY15" fmla="*/ 327994 h 356065"/>
                <a:gd name="connsiteX16" fmla="*/ 2086 w 370318"/>
                <a:gd name="connsiteY16" fmla="*/ 324518 h 356065"/>
                <a:gd name="connsiteX17" fmla="*/ 5475 w 370318"/>
                <a:gd name="connsiteY17" fmla="*/ 317739 h 356065"/>
                <a:gd name="connsiteX18" fmla="*/ 13297 w 370318"/>
                <a:gd name="connsiteY18" fmla="*/ 303399 h 356065"/>
                <a:gd name="connsiteX19" fmla="*/ 24943 w 370318"/>
                <a:gd name="connsiteY19" fmla="*/ 257772 h 356065"/>
                <a:gd name="connsiteX20" fmla="*/ 24943 w 370318"/>
                <a:gd name="connsiteY20" fmla="*/ 124627 h 356065"/>
                <a:gd name="connsiteX21" fmla="*/ 24943 w 370318"/>
                <a:gd name="connsiteY21" fmla="*/ 50842 h 356065"/>
                <a:gd name="connsiteX22" fmla="*/ 22422 w 370318"/>
                <a:gd name="connsiteY22" fmla="*/ 40760 h 356065"/>
                <a:gd name="connsiteX23" fmla="*/ 7387 w 370318"/>
                <a:gd name="connsiteY23" fmla="*/ 13732 h 356065"/>
                <a:gd name="connsiteX24" fmla="*/ 0 w 370318"/>
                <a:gd name="connsiteY24" fmla="*/ 0 h 356065"/>
                <a:gd name="connsiteX25" fmla="*/ 120977 w 370318"/>
                <a:gd name="connsiteY25" fmla="*/ 0 h 356065"/>
                <a:gd name="connsiteX26" fmla="*/ 301835 w 370318"/>
                <a:gd name="connsiteY26" fmla="*/ 55274 h 356065"/>
                <a:gd name="connsiteX27" fmla="*/ 313915 w 370318"/>
                <a:gd name="connsiteY27" fmla="*/ 151743 h 356065"/>
                <a:gd name="connsiteX28" fmla="*/ 256121 w 370318"/>
                <a:gd name="connsiteY28" fmla="*/ 203888 h 356065"/>
                <a:gd name="connsiteX29" fmla="*/ 251514 w 370318"/>
                <a:gd name="connsiteY29" fmla="*/ 205974 h 356065"/>
                <a:gd name="connsiteX30" fmla="*/ 248472 w 370318"/>
                <a:gd name="connsiteY30" fmla="*/ 207452 h 356065"/>
                <a:gd name="connsiteX31" fmla="*/ 249081 w 370318"/>
                <a:gd name="connsiteY31" fmla="*/ 210493 h 356065"/>
                <a:gd name="connsiteX32" fmla="*/ 250124 w 370318"/>
                <a:gd name="connsiteY32" fmla="*/ 216490 h 356065"/>
                <a:gd name="connsiteX33" fmla="*/ 250124 w 370318"/>
                <a:gd name="connsiteY33" fmla="*/ 216490 h 356065"/>
                <a:gd name="connsiteX34" fmla="*/ 250124 w 370318"/>
                <a:gd name="connsiteY34" fmla="*/ 217185 h 356065"/>
                <a:gd name="connsiteX35" fmla="*/ 293578 w 370318"/>
                <a:gd name="connsiteY35" fmla="*/ 295403 h 356065"/>
                <a:gd name="connsiteX36" fmla="*/ 352763 w 370318"/>
                <a:gd name="connsiteY36" fmla="*/ 340075 h 356065"/>
                <a:gd name="connsiteX37" fmla="*/ 359803 w 370318"/>
                <a:gd name="connsiteY37" fmla="*/ 342856 h 356065"/>
                <a:gd name="connsiteX38" fmla="*/ 370319 w 370318"/>
                <a:gd name="connsiteY38" fmla="*/ 347027 h 356065"/>
                <a:gd name="connsiteX39" fmla="*/ 363018 w 370318"/>
                <a:gd name="connsiteY39" fmla="*/ 348765 h 356065"/>
                <a:gd name="connsiteX40" fmla="*/ 333643 w 370318"/>
                <a:gd name="connsiteY40" fmla="*/ 353980 h 356065"/>
                <a:gd name="connsiteX41" fmla="*/ 318955 w 370318"/>
                <a:gd name="connsiteY41" fmla="*/ 355457 h 356065"/>
                <a:gd name="connsiteX42" fmla="*/ 312264 w 370318"/>
                <a:gd name="connsiteY42" fmla="*/ 356066 h 356065"/>
                <a:gd name="connsiteX43" fmla="*/ 114024 w 370318"/>
                <a:gd name="connsiteY43" fmla="*/ 165735 h 356065"/>
                <a:gd name="connsiteX44" fmla="*/ 177555 w 370318"/>
                <a:gd name="connsiteY44" fmla="*/ 163041 h 356065"/>
                <a:gd name="connsiteX45" fmla="*/ 207886 w 370318"/>
                <a:gd name="connsiteY45" fmla="*/ 154350 h 356065"/>
                <a:gd name="connsiteX46" fmla="*/ 235002 w 370318"/>
                <a:gd name="connsiteY46" fmla="*/ 121412 h 356065"/>
                <a:gd name="connsiteX47" fmla="*/ 225007 w 370318"/>
                <a:gd name="connsiteY47" fmla="*/ 82042 h 356065"/>
                <a:gd name="connsiteX48" fmla="*/ 178945 w 370318"/>
                <a:gd name="connsiteY48" fmla="*/ 58229 h 356065"/>
                <a:gd name="connsiteX49" fmla="*/ 132449 w 370318"/>
                <a:gd name="connsiteY49" fmla="*/ 57099 h 356065"/>
                <a:gd name="connsiteX50" fmla="*/ 113937 w 370318"/>
                <a:gd name="connsiteY50" fmla="*/ 57099 h 35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0318" h="356065">
                  <a:moveTo>
                    <a:pt x="309309" y="356066"/>
                  </a:moveTo>
                  <a:lnTo>
                    <a:pt x="301921" y="355371"/>
                  </a:lnTo>
                  <a:cubicBezTo>
                    <a:pt x="296881" y="354936"/>
                    <a:pt x="291840" y="354501"/>
                    <a:pt x="286799" y="353806"/>
                  </a:cubicBezTo>
                  <a:cubicBezTo>
                    <a:pt x="255921" y="350173"/>
                    <a:pt x="227275" y="335881"/>
                    <a:pt x="205800" y="313394"/>
                  </a:cubicBezTo>
                  <a:cubicBezTo>
                    <a:pt x="182935" y="288225"/>
                    <a:pt x="166291" y="258040"/>
                    <a:pt x="157218" y="225268"/>
                  </a:cubicBezTo>
                  <a:cubicBezTo>
                    <a:pt x="156088" y="221878"/>
                    <a:pt x="155045" y="221357"/>
                    <a:pt x="152091" y="221357"/>
                  </a:cubicBezTo>
                  <a:cubicBezTo>
                    <a:pt x="146007" y="221357"/>
                    <a:pt x="140184" y="221357"/>
                    <a:pt x="134709" y="221357"/>
                  </a:cubicBezTo>
                  <a:lnTo>
                    <a:pt x="114111" y="221357"/>
                  </a:lnTo>
                  <a:lnTo>
                    <a:pt x="114111" y="238739"/>
                  </a:lnTo>
                  <a:cubicBezTo>
                    <a:pt x="114111" y="251862"/>
                    <a:pt x="114111" y="264811"/>
                    <a:pt x="114111" y="278022"/>
                  </a:cubicBezTo>
                  <a:cubicBezTo>
                    <a:pt x="114268" y="280623"/>
                    <a:pt x="114946" y="283166"/>
                    <a:pt x="116110" y="285496"/>
                  </a:cubicBezTo>
                  <a:cubicBezTo>
                    <a:pt x="120282" y="293491"/>
                    <a:pt x="124801" y="301400"/>
                    <a:pt x="128712" y="309309"/>
                  </a:cubicBezTo>
                  <a:lnTo>
                    <a:pt x="134622" y="320346"/>
                  </a:lnTo>
                  <a:cubicBezTo>
                    <a:pt x="135056" y="321215"/>
                    <a:pt x="135404" y="322171"/>
                    <a:pt x="135839" y="323127"/>
                  </a:cubicBezTo>
                  <a:lnTo>
                    <a:pt x="138011" y="327994"/>
                  </a:lnTo>
                  <a:lnTo>
                    <a:pt x="261" y="327994"/>
                  </a:lnTo>
                  <a:lnTo>
                    <a:pt x="2086" y="324518"/>
                  </a:lnTo>
                  <a:cubicBezTo>
                    <a:pt x="3303" y="322258"/>
                    <a:pt x="4345" y="319999"/>
                    <a:pt x="5475" y="317739"/>
                  </a:cubicBezTo>
                  <a:cubicBezTo>
                    <a:pt x="7805" y="312812"/>
                    <a:pt x="10412" y="308023"/>
                    <a:pt x="13297" y="303399"/>
                  </a:cubicBezTo>
                  <a:cubicBezTo>
                    <a:pt x="21866" y="289786"/>
                    <a:pt x="25942" y="273826"/>
                    <a:pt x="24943" y="257772"/>
                  </a:cubicBezTo>
                  <a:cubicBezTo>
                    <a:pt x="24421" y="214317"/>
                    <a:pt x="24943" y="170863"/>
                    <a:pt x="24943" y="124627"/>
                  </a:cubicBezTo>
                  <a:cubicBezTo>
                    <a:pt x="24943" y="100293"/>
                    <a:pt x="24943" y="75698"/>
                    <a:pt x="24943" y="50842"/>
                  </a:cubicBezTo>
                  <a:cubicBezTo>
                    <a:pt x="24865" y="47336"/>
                    <a:pt x="24004" y="43892"/>
                    <a:pt x="22422" y="40760"/>
                  </a:cubicBezTo>
                  <a:cubicBezTo>
                    <a:pt x="17295" y="31113"/>
                    <a:pt x="12341" y="22422"/>
                    <a:pt x="7387" y="13732"/>
                  </a:cubicBezTo>
                  <a:lnTo>
                    <a:pt x="0" y="0"/>
                  </a:lnTo>
                  <a:lnTo>
                    <a:pt x="120977" y="0"/>
                  </a:lnTo>
                  <a:cubicBezTo>
                    <a:pt x="182248" y="0"/>
                    <a:pt x="258554" y="0"/>
                    <a:pt x="301835" y="55274"/>
                  </a:cubicBezTo>
                  <a:cubicBezTo>
                    <a:pt x="326082" y="86387"/>
                    <a:pt x="330167" y="118804"/>
                    <a:pt x="313915" y="151743"/>
                  </a:cubicBezTo>
                  <a:cubicBezTo>
                    <a:pt x="303138" y="173644"/>
                    <a:pt x="284800" y="190157"/>
                    <a:pt x="256121" y="203888"/>
                  </a:cubicBezTo>
                  <a:lnTo>
                    <a:pt x="251514" y="205974"/>
                  </a:lnTo>
                  <a:cubicBezTo>
                    <a:pt x="250463" y="206378"/>
                    <a:pt x="249446" y="206873"/>
                    <a:pt x="248472" y="207452"/>
                  </a:cubicBezTo>
                  <a:cubicBezTo>
                    <a:pt x="248611" y="208477"/>
                    <a:pt x="248811" y="209493"/>
                    <a:pt x="249081" y="210493"/>
                  </a:cubicBezTo>
                  <a:cubicBezTo>
                    <a:pt x="249081" y="211971"/>
                    <a:pt x="249776" y="213883"/>
                    <a:pt x="250124" y="216490"/>
                  </a:cubicBezTo>
                  <a:lnTo>
                    <a:pt x="250124" y="216490"/>
                  </a:lnTo>
                  <a:cubicBezTo>
                    <a:pt x="250124" y="216490"/>
                    <a:pt x="250124" y="216490"/>
                    <a:pt x="250124" y="217185"/>
                  </a:cubicBezTo>
                  <a:cubicBezTo>
                    <a:pt x="258432" y="246238"/>
                    <a:pt x="273302" y="272997"/>
                    <a:pt x="293578" y="295403"/>
                  </a:cubicBezTo>
                  <a:cubicBezTo>
                    <a:pt x="309665" y="314588"/>
                    <a:pt x="329906" y="329864"/>
                    <a:pt x="352763" y="340075"/>
                  </a:cubicBezTo>
                  <a:cubicBezTo>
                    <a:pt x="355023" y="341117"/>
                    <a:pt x="357456" y="341987"/>
                    <a:pt x="359803" y="342856"/>
                  </a:cubicBezTo>
                  <a:lnTo>
                    <a:pt x="370319" y="347027"/>
                  </a:lnTo>
                  <a:lnTo>
                    <a:pt x="363018" y="348765"/>
                  </a:lnTo>
                  <a:cubicBezTo>
                    <a:pt x="353328" y="351016"/>
                    <a:pt x="343516" y="352756"/>
                    <a:pt x="333643" y="353980"/>
                  </a:cubicBezTo>
                  <a:cubicBezTo>
                    <a:pt x="328776" y="354588"/>
                    <a:pt x="323823" y="355023"/>
                    <a:pt x="318955" y="355457"/>
                  </a:cubicBezTo>
                  <a:lnTo>
                    <a:pt x="312264" y="356066"/>
                  </a:lnTo>
                  <a:close/>
                  <a:moveTo>
                    <a:pt x="114024" y="165735"/>
                  </a:moveTo>
                  <a:cubicBezTo>
                    <a:pt x="135578" y="165735"/>
                    <a:pt x="156957" y="164345"/>
                    <a:pt x="177555" y="163041"/>
                  </a:cubicBezTo>
                  <a:cubicBezTo>
                    <a:pt x="188140" y="162165"/>
                    <a:pt x="198448" y="159212"/>
                    <a:pt x="207886" y="154350"/>
                  </a:cubicBezTo>
                  <a:cubicBezTo>
                    <a:pt x="221505" y="148118"/>
                    <a:pt x="231499" y="135973"/>
                    <a:pt x="235002" y="121412"/>
                  </a:cubicBezTo>
                  <a:cubicBezTo>
                    <a:pt x="237922" y="107449"/>
                    <a:pt x="234237" y="92921"/>
                    <a:pt x="225007" y="82042"/>
                  </a:cubicBezTo>
                  <a:cubicBezTo>
                    <a:pt x="213813" y="67825"/>
                    <a:pt x="197014" y="59143"/>
                    <a:pt x="178945" y="58229"/>
                  </a:cubicBezTo>
                  <a:cubicBezTo>
                    <a:pt x="163563" y="57099"/>
                    <a:pt x="147745" y="57099"/>
                    <a:pt x="132449" y="57099"/>
                  </a:cubicBezTo>
                  <a:lnTo>
                    <a:pt x="113937" y="57099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4DAF575-0536-4C7C-2760-45392559C97E}"/>
                </a:ext>
              </a:extLst>
            </p:cNvPr>
            <p:cNvSpPr/>
            <p:nvPr/>
          </p:nvSpPr>
          <p:spPr>
            <a:xfrm>
              <a:off x="2590180" y="270642"/>
              <a:ext cx="196243" cy="230613"/>
            </a:xfrm>
            <a:custGeom>
              <a:avLst/>
              <a:gdLst>
                <a:gd name="connsiteX0" fmla="*/ 0 w 287320"/>
                <a:gd name="connsiteY0" fmla="*/ 337641 h 337641"/>
                <a:gd name="connsiteX1" fmla="*/ 7127 w 287320"/>
                <a:gd name="connsiteY1" fmla="*/ 324170 h 337641"/>
                <a:gd name="connsiteX2" fmla="*/ 22770 w 287320"/>
                <a:gd name="connsiteY2" fmla="*/ 294447 h 337641"/>
                <a:gd name="connsiteX3" fmla="*/ 24508 w 287320"/>
                <a:gd name="connsiteY3" fmla="*/ 287495 h 337641"/>
                <a:gd name="connsiteX4" fmla="*/ 24508 w 287320"/>
                <a:gd name="connsiteY4" fmla="*/ 59185 h 337641"/>
                <a:gd name="connsiteX5" fmla="*/ 22249 w 287320"/>
                <a:gd name="connsiteY5" fmla="*/ 50494 h 337641"/>
                <a:gd name="connsiteX6" fmla="*/ 7648 w 287320"/>
                <a:gd name="connsiteY6" fmla="*/ 23118 h 337641"/>
                <a:gd name="connsiteX7" fmla="*/ 608 w 287320"/>
                <a:gd name="connsiteY7" fmla="*/ 8778 h 337641"/>
                <a:gd name="connsiteX8" fmla="*/ 200499 w 287320"/>
                <a:gd name="connsiteY8" fmla="*/ 8778 h 337641"/>
                <a:gd name="connsiteX9" fmla="*/ 200499 w 287320"/>
                <a:gd name="connsiteY9" fmla="*/ 8778 h 337641"/>
                <a:gd name="connsiteX10" fmla="*/ 220053 w 287320"/>
                <a:gd name="connsiteY10" fmla="*/ 4085 h 337641"/>
                <a:gd name="connsiteX11" fmla="*/ 224312 w 287320"/>
                <a:gd name="connsiteY11" fmla="*/ 1999 h 337641"/>
                <a:gd name="connsiteX12" fmla="*/ 228657 w 287320"/>
                <a:gd name="connsiteY12" fmla="*/ 0 h 337641"/>
                <a:gd name="connsiteX13" fmla="*/ 261248 w 287320"/>
                <a:gd name="connsiteY13" fmla="*/ 72743 h 337641"/>
                <a:gd name="connsiteX14" fmla="*/ 114372 w 287320"/>
                <a:gd name="connsiteY14" fmla="*/ 72743 h 337641"/>
                <a:gd name="connsiteX15" fmla="*/ 114372 w 287320"/>
                <a:gd name="connsiteY15" fmla="*/ 133579 h 337641"/>
                <a:gd name="connsiteX16" fmla="*/ 182943 w 287320"/>
                <a:gd name="connsiteY16" fmla="*/ 133579 h 337641"/>
                <a:gd name="connsiteX17" fmla="*/ 190417 w 287320"/>
                <a:gd name="connsiteY17" fmla="*/ 131667 h 337641"/>
                <a:gd name="connsiteX18" fmla="*/ 211710 w 287320"/>
                <a:gd name="connsiteY18" fmla="*/ 120369 h 337641"/>
                <a:gd name="connsiteX19" fmla="*/ 223877 w 287320"/>
                <a:gd name="connsiteY19" fmla="*/ 113851 h 337641"/>
                <a:gd name="connsiteX20" fmla="*/ 223877 w 287320"/>
                <a:gd name="connsiteY20" fmla="*/ 226572 h 337641"/>
                <a:gd name="connsiteX21" fmla="*/ 212058 w 287320"/>
                <a:gd name="connsiteY21" fmla="*/ 220140 h 337641"/>
                <a:gd name="connsiteX22" fmla="*/ 192677 w 287320"/>
                <a:gd name="connsiteY22" fmla="*/ 209972 h 337641"/>
                <a:gd name="connsiteX23" fmla="*/ 180162 w 287320"/>
                <a:gd name="connsiteY23" fmla="*/ 206756 h 337641"/>
                <a:gd name="connsiteX24" fmla="*/ 114459 w 287320"/>
                <a:gd name="connsiteY24" fmla="*/ 206756 h 337641"/>
                <a:gd name="connsiteX25" fmla="*/ 114459 w 287320"/>
                <a:gd name="connsiteY25" fmla="*/ 273329 h 337641"/>
                <a:gd name="connsiteX26" fmla="*/ 117588 w 287320"/>
                <a:gd name="connsiteY26" fmla="*/ 273329 h 337641"/>
                <a:gd name="connsiteX27" fmla="*/ 236045 w 287320"/>
                <a:gd name="connsiteY27" fmla="*/ 273329 h 337641"/>
                <a:gd name="connsiteX28" fmla="*/ 243084 w 287320"/>
                <a:gd name="connsiteY28" fmla="*/ 271590 h 337641"/>
                <a:gd name="connsiteX29" fmla="*/ 272025 w 287320"/>
                <a:gd name="connsiteY29" fmla="*/ 256468 h 337641"/>
                <a:gd name="connsiteX30" fmla="*/ 287321 w 287320"/>
                <a:gd name="connsiteY30" fmla="*/ 248473 h 337641"/>
                <a:gd name="connsiteX31" fmla="*/ 285148 w 287320"/>
                <a:gd name="connsiteY31" fmla="*/ 260379 h 337641"/>
                <a:gd name="connsiteX32" fmla="*/ 282628 w 287320"/>
                <a:gd name="connsiteY32" fmla="*/ 274371 h 337641"/>
                <a:gd name="connsiteX33" fmla="*/ 271243 w 287320"/>
                <a:gd name="connsiteY33" fmla="*/ 331992 h 337641"/>
                <a:gd name="connsiteX34" fmla="*/ 271243 w 287320"/>
                <a:gd name="connsiteY34" fmla="*/ 333991 h 337641"/>
                <a:gd name="connsiteX35" fmla="*/ 271243 w 287320"/>
                <a:gd name="connsiteY35" fmla="*/ 337641 h 33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7320" h="337641">
                  <a:moveTo>
                    <a:pt x="0" y="337641"/>
                  </a:moveTo>
                  <a:lnTo>
                    <a:pt x="7127" y="324170"/>
                  </a:lnTo>
                  <a:cubicBezTo>
                    <a:pt x="12402" y="314321"/>
                    <a:pt x="17617" y="304413"/>
                    <a:pt x="22770" y="294447"/>
                  </a:cubicBezTo>
                  <a:cubicBezTo>
                    <a:pt x="23891" y="292300"/>
                    <a:pt x="24491" y="289917"/>
                    <a:pt x="24508" y="287495"/>
                  </a:cubicBezTo>
                  <a:cubicBezTo>
                    <a:pt x="24508" y="211362"/>
                    <a:pt x="24508" y="135259"/>
                    <a:pt x="24508" y="59185"/>
                  </a:cubicBezTo>
                  <a:cubicBezTo>
                    <a:pt x="24413" y="56156"/>
                    <a:pt x="23639" y="53187"/>
                    <a:pt x="22249" y="50494"/>
                  </a:cubicBezTo>
                  <a:cubicBezTo>
                    <a:pt x="17556" y="41369"/>
                    <a:pt x="12689" y="32330"/>
                    <a:pt x="7648" y="23118"/>
                  </a:cubicBezTo>
                  <a:lnTo>
                    <a:pt x="608" y="8778"/>
                  </a:lnTo>
                  <a:lnTo>
                    <a:pt x="200499" y="8778"/>
                  </a:lnTo>
                  <a:lnTo>
                    <a:pt x="200499" y="8778"/>
                  </a:lnTo>
                  <a:cubicBezTo>
                    <a:pt x="207339" y="9174"/>
                    <a:pt x="214143" y="7541"/>
                    <a:pt x="220053" y="4085"/>
                  </a:cubicBezTo>
                  <a:cubicBezTo>
                    <a:pt x="221427" y="3303"/>
                    <a:pt x="222852" y="2606"/>
                    <a:pt x="224312" y="1999"/>
                  </a:cubicBezTo>
                  <a:lnTo>
                    <a:pt x="228657" y="0"/>
                  </a:lnTo>
                  <a:lnTo>
                    <a:pt x="261248" y="72743"/>
                  </a:lnTo>
                  <a:lnTo>
                    <a:pt x="114372" y="72743"/>
                  </a:lnTo>
                  <a:lnTo>
                    <a:pt x="114372" y="133579"/>
                  </a:lnTo>
                  <a:lnTo>
                    <a:pt x="182943" y="133579"/>
                  </a:lnTo>
                  <a:cubicBezTo>
                    <a:pt x="185551" y="133509"/>
                    <a:pt x="188097" y="132856"/>
                    <a:pt x="190417" y="131667"/>
                  </a:cubicBezTo>
                  <a:cubicBezTo>
                    <a:pt x="197457" y="128104"/>
                    <a:pt x="204410" y="124280"/>
                    <a:pt x="211710" y="120369"/>
                  </a:cubicBezTo>
                  <a:lnTo>
                    <a:pt x="223877" y="113851"/>
                  </a:lnTo>
                  <a:lnTo>
                    <a:pt x="223877" y="226572"/>
                  </a:lnTo>
                  <a:cubicBezTo>
                    <a:pt x="223877" y="226572"/>
                    <a:pt x="214752" y="221705"/>
                    <a:pt x="212058" y="220140"/>
                  </a:cubicBezTo>
                  <a:cubicBezTo>
                    <a:pt x="205366" y="216577"/>
                    <a:pt x="199195" y="213101"/>
                    <a:pt x="192677" y="209972"/>
                  </a:cubicBezTo>
                  <a:cubicBezTo>
                    <a:pt x="188775" y="208043"/>
                    <a:pt x="184508" y="206948"/>
                    <a:pt x="180162" y="206756"/>
                  </a:cubicBezTo>
                  <a:lnTo>
                    <a:pt x="114459" y="206756"/>
                  </a:lnTo>
                  <a:lnTo>
                    <a:pt x="114459" y="273329"/>
                  </a:lnTo>
                  <a:lnTo>
                    <a:pt x="117588" y="273329"/>
                  </a:lnTo>
                  <a:lnTo>
                    <a:pt x="236045" y="273329"/>
                  </a:lnTo>
                  <a:cubicBezTo>
                    <a:pt x="238487" y="273250"/>
                    <a:pt x="240885" y="272658"/>
                    <a:pt x="243084" y="271590"/>
                  </a:cubicBezTo>
                  <a:lnTo>
                    <a:pt x="272025" y="256468"/>
                  </a:lnTo>
                  <a:lnTo>
                    <a:pt x="287321" y="248473"/>
                  </a:lnTo>
                  <a:lnTo>
                    <a:pt x="285148" y="260379"/>
                  </a:lnTo>
                  <a:cubicBezTo>
                    <a:pt x="284279" y="265246"/>
                    <a:pt x="283497" y="269765"/>
                    <a:pt x="282628" y="274371"/>
                  </a:cubicBezTo>
                  <a:lnTo>
                    <a:pt x="271243" y="331992"/>
                  </a:lnTo>
                  <a:cubicBezTo>
                    <a:pt x="271191" y="332658"/>
                    <a:pt x="271191" y="333325"/>
                    <a:pt x="271243" y="333991"/>
                  </a:cubicBezTo>
                  <a:lnTo>
                    <a:pt x="271243" y="337641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DD3A69E-A9BE-CF8C-34BE-4778DC6883AA}"/>
                </a:ext>
              </a:extLst>
            </p:cNvPr>
            <p:cNvSpPr/>
            <p:nvPr/>
          </p:nvSpPr>
          <p:spPr>
            <a:xfrm>
              <a:off x="3251272" y="276281"/>
              <a:ext cx="265101" cy="224499"/>
            </a:xfrm>
            <a:custGeom>
              <a:avLst/>
              <a:gdLst>
                <a:gd name="connsiteX0" fmla="*/ 278369 w 388135"/>
                <a:gd name="connsiteY0" fmla="*/ 327473 h 328689"/>
                <a:gd name="connsiteX1" fmla="*/ 230396 w 388135"/>
                <a:gd name="connsiteY1" fmla="*/ 217620 h 328689"/>
                <a:gd name="connsiteX2" fmla="*/ 128451 w 388135"/>
                <a:gd name="connsiteY2" fmla="*/ 217620 h 328689"/>
                <a:gd name="connsiteX3" fmla="*/ 108375 w 388135"/>
                <a:gd name="connsiteY3" fmla="*/ 270374 h 328689"/>
                <a:gd name="connsiteX4" fmla="*/ 106290 w 388135"/>
                <a:gd name="connsiteY4" fmla="*/ 275762 h 328689"/>
                <a:gd name="connsiteX5" fmla="*/ 101075 w 388135"/>
                <a:gd name="connsiteY5" fmla="*/ 290276 h 328689"/>
                <a:gd name="connsiteX6" fmla="*/ 101683 w 388135"/>
                <a:gd name="connsiteY6" fmla="*/ 297315 h 328689"/>
                <a:gd name="connsiteX7" fmla="*/ 112199 w 388135"/>
                <a:gd name="connsiteY7" fmla="*/ 317044 h 328689"/>
                <a:gd name="connsiteX8" fmla="*/ 118544 w 388135"/>
                <a:gd name="connsiteY8" fmla="*/ 328342 h 328689"/>
                <a:gd name="connsiteX9" fmla="*/ 0 w 388135"/>
                <a:gd name="connsiteY9" fmla="*/ 328342 h 328689"/>
                <a:gd name="connsiteX10" fmla="*/ 3476 w 388135"/>
                <a:gd name="connsiteY10" fmla="*/ 324431 h 328689"/>
                <a:gd name="connsiteX11" fmla="*/ 6344 w 388135"/>
                <a:gd name="connsiteY11" fmla="*/ 321042 h 328689"/>
                <a:gd name="connsiteX12" fmla="*/ 12428 w 388135"/>
                <a:gd name="connsiteY12" fmla="*/ 314176 h 328689"/>
                <a:gd name="connsiteX13" fmla="*/ 40586 w 388135"/>
                <a:gd name="connsiteY13" fmla="*/ 270287 h 328689"/>
                <a:gd name="connsiteX14" fmla="*/ 107246 w 388135"/>
                <a:gd name="connsiteY14" fmla="*/ 95861 h 328689"/>
                <a:gd name="connsiteX15" fmla="*/ 134709 w 388135"/>
                <a:gd name="connsiteY15" fmla="*/ 24769 h 328689"/>
                <a:gd name="connsiteX16" fmla="*/ 134709 w 388135"/>
                <a:gd name="connsiteY16" fmla="*/ 20163 h 328689"/>
                <a:gd name="connsiteX17" fmla="*/ 128973 w 388135"/>
                <a:gd name="connsiteY17" fmla="*/ 8083 h 328689"/>
                <a:gd name="connsiteX18" fmla="*/ 124975 w 388135"/>
                <a:gd name="connsiteY18" fmla="*/ 0 h 328689"/>
                <a:gd name="connsiteX19" fmla="*/ 269505 w 388135"/>
                <a:gd name="connsiteY19" fmla="*/ 0 h 328689"/>
                <a:gd name="connsiteX20" fmla="*/ 261683 w 388135"/>
                <a:gd name="connsiteY20" fmla="*/ 11211 h 328689"/>
                <a:gd name="connsiteX21" fmla="*/ 245257 w 388135"/>
                <a:gd name="connsiteY21" fmla="*/ 34937 h 328689"/>
                <a:gd name="connsiteX22" fmla="*/ 245257 w 388135"/>
                <a:gd name="connsiteY22" fmla="*/ 38240 h 328689"/>
                <a:gd name="connsiteX23" fmla="*/ 323996 w 388135"/>
                <a:gd name="connsiteY23" fmla="*/ 219358 h 328689"/>
                <a:gd name="connsiteX24" fmla="*/ 337989 w 388135"/>
                <a:gd name="connsiteY24" fmla="*/ 251601 h 328689"/>
                <a:gd name="connsiteX25" fmla="*/ 338858 w 388135"/>
                <a:gd name="connsiteY25" fmla="*/ 253513 h 328689"/>
                <a:gd name="connsiteX26" fmla="*/ 340944 w 388135"/>
                <a:gd name="connsiteY26" fmla="*/ 258728 h 328689"/>
                <a:gd name="connsiteX27" fmla="*/ 370753 w 388135"/>
                <a:gd name="connsiteY27" fmla="*/ 305919 h 328689"/>
                <a:gd name="connsiteX28" fmla="*/ 388135 w 388135"/>
                <a:gd name="connsiteY28" fmla="*/ 328690 h 328689"/>
                <a:gd name="connsiteX29" fmla="*/ 279064 w 388135"/>
                <a:gd name="connsiteY29" fmla="*/ 328690 h 328689"/>
                <a:gd name="connsiteX30" fmla="*/ 208234 w 388135"/>
                <a:gd name="connsiteY30" fmla="*/ 166691 h 328689"/>
                <a:gd name="connsiteX31" fmla="*/ 184160 w 388135"/>
                <a:gd name="connsiteY31" fmla="*/ 111330 h 328689"/>
                <a:gd name="connsiteX32" fmla="*/ 177207 w 388135"/>
                <a:gd name="connsiteY32" fmla="*/ 95339 h 328689"/>
                <a:gd name="connsiteX33" fmla="*/ 175904 w 388135"/>
                <a:gd name="connsiteY33" fmla="*/ 92819 h 328689"/>
                <a:gd name="connsiteX34" fmla="*/ 147745 w 388135"/>
                <a:gd name="connsiteY34" fmla="*/ 167039 h 32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88135" h="328689">
                  <a:moveTo>
                    <a:pt x="278369" y="327473"/>
                  </a:moveTo>
                  <a:cubicBezTo>
                    <a:pt x="277761" y="326430"/>
                    <a:pt x="236045" y="230569"/>
                    <a:pt x="230396" y="217620"/>
                  </a:cubicBezTo>
                  <a:lnTo>
                    <a:pt x="128451" y="217620"/>
                  </a:lnTo>
                  <a:lnTo>
                    <a:pt x="108375" y="270374"/>
                  </a:lnTo>
                  <a:lnTo>
                    <a:pt x="106290" y="275762"/>
                  </a:lnTo>
                  <a:cubicBezTo>
                    <a:pt x="104464" y="280542"/>
                    <a:pt x="102552" y="285409"/>
                    <a:pt x="101075" y="290276"/>
                  </a:cubicBezTo>
                  <a:cubicBezTo>
                    <a:pt x="100484" y="292625"/>
                    <a:pt x="100701" y="295102"/>
                    <a:pt x="101683" y="297315"/>
                  </a:cubicBezTo>
                  <a:cubicBezTo>
                    <a:pt x="104899" y="303920"/>
                    <a:pt x="108549" y="310352"/>
                    <a:pt x="112199" y="317044"/>
                  </a:cubicBezTo>
                  <a:lnTo>
                    <a:pt x="118544" y="328342"/>
                  </a:lnTo>
                  <a:lnTo>
                    <a:pt x="0" y="328342"/>
                  </a:lnTo>
                  <a:lnTo>
                    <a:pt x="3476" y="324431"/>
                  </a:lnTo>
                  <a:lnTo>
                    <a:pt x="6344" y="321042"/>
                  </a:lnTo>
                  <a:cubicBezTo>
                    <a:pt x="8430" y="318608"/>
                    <a:pt x="10342" y="316262"/>
                    <a:pt x="12428" y="314176"/>
                  </a:cubicBezTo>
                  <a:cubicBezTo>
                    <a:pt x="25317" y="302114"/>
                    <a:pt x="34990" y="287029"/>
                    <a:pt x="40586" y="270287"/>
                  </a:cubicBezTo>
                  <a:cubicBezTo>
                    <a:pt x="44584" y="257946"/>
                    <a:pt x="79348" y="168082"/>
                    <a:pt x="107246" y="95861"/>
                  </a:cubicBezTo>
                  <a:cubicBezTo>
                    <a:pt x="119065" y="65356"/>
                    <a:pt x="129233" y="38935"/>
                    <a:pt x="134709" y="24769"/>
                  </a:cubicBezTo>
                  <a:cubicBezTo>
                    <a:pt x="135187" y="23271"/>
                    <a:pt x="135187" y="21661"/>
                    <a:pt x="134709" y="20163"/>
                  </a:cubicBezTo>
                  <a:cubicBezTo>
                    <a:pt x="132970" y="16078"/>
                    <a:pt x="130972" y="12080"/>
                    <a:pt x="128973" y="8083"/>
                  </a:cubicBezTo>
                  <a:lnTo>
                    <a:pt x="124975" y="0"/>
                  </a:lnTo>
                  <a:lnTo>
                    <a:pt x="269505" y="0"/>
                  </a:lnTo>
                  <a:lnTo>
                    <a:pt x="261683" y="11211"/>
                  </a:lnTo>
                  <a:cubicBezTo>
                    <a:pt x="256207" y="19120"/>
                    <a:pt x="250645" y="26942"/>
                    <a:pt x="245257" y="34937"/>
                  </a:cubicBezTo>
                  <a:cubicBezTo>
                    <a:pt x="244822" y="35995"/>
                    <a:pt x="244822" y="37182"/>
                    <a:pt x="245257" y="38240"/>
                  </a:cubicBezTo>
                  <a:cubicBezTo>
                    <a:pt x="272025" y="100119"/>
                    <a:pt x="298271" y="160492"/>
                    <a:pt x="323996" y="219358"/>
                  </a:cubicBezTo>
                  <a:lnTo>
                    <a:pt x="337989" y="251601"/>
                  </a:lnTo>
                  <a:lnTo>
                    <a:pt x="338858" y="253513"/>
                  </a:lnTo>
                  <a:cubicBezTo>
                    <a:pt x="339683" y="255198"/>
                    <a:pt x="340379" y="256941"/>
                    <a:pt x="340944" y="258728"/>
                  </a:cubicBezTo>
                  <a:cubicBezTo>
                    <a:pt x="347601" y="276305"/>
                    <a:pt x="357743" y="292356"/>
                    <a:pt x="370753" y="305919"/>
                  </a:cubicBezTo>
                  <a:cubicBezTo>
                    <a:pt x="373448" y="309222"/>
                    <a:pt x="388135" y="328690"/>
                    <a:pt x="388135" y="328690"/>
                  </a:cubicBezTo>
                  <a:lnTo>
                    <a:pt x="279064" y="328690"/>
                  </a:lnTo>
                  <a:close/>
                  <a:moveTo>
                    <a:pt x="208234" y="166691"/>
                  </a:moveTo>
                  <a:cubicBezTo>
                    <a:pt x="196849" y="140619"/>
                    <a:pt x="187549" y="119239"/>
                    <a:pt x="184160" y="111330"/>
                  </a:cubicBezTo>
                  <a:lnTo>
                    <a:pt x="177207" y="95339"/>
                  </a:lnTo>
                  <a:lnTo>
                    <a:pt x="175904" y="92819"/>
                  </a:lnTo>
                  <a:cubicBezTo>
                    <a:pt x="170167" y="108115"/>
                    <a:pt x="159217" y="136968"/>
                    <a:pt x="147745" y="167039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C86752F-60B7-E148-0C32-32A66007C1BE}"/>
                </a:ext>
              </a:extLst>
            </p:cNvPr>
            <p:cNvSpPr/>
            <p:nvPr/>
          </p:nvSpPr>
          <p:spPr>
            <a:xfrm>
              <a:off x="2803203" y="239953"/>
              <a:ext cx="261947" cy="284855"/>
            </a:xfrm>
            <a:custGeom>
              <a:avLst/>
              <a:gdLst>
                <a:gd name="connsiteX0" fmla="*/ 210087 w 383517"/>
                <a:gd name="connsiteY0" fmla="*/ 416989 h 417056"/>
                <a:gd name="connsiteX1" fmla="*/ 83635 w 383517"/>
                <a:gd name="connsiteY1" fmla="*/ 390916 h 417056"/>
                <a:gd name="connsiteX2" fmla="*/ 79116 w 383517"/>
                <a:gd name="connsiteY2" fmla="*/ 388396 h 417056"/>
                <a:gd name="connsiteX3" fmla="*/ 66601 w 383517"/>
                <a:gd name="connsiteY3" fmla="*/ 383703 h 417056"/>
                <a:gd name="connsiteX4" fmla="*/ 64862 w 383517"/>
                <a:gd name="connsiteY4" fmla="*/ 383703 h 417056"/>
                <a:gd name="connsiteX5" fmla="*/ 53477 w 383517"/>
                <a:gd name="connsiteY5" fmla="*/ 386745 h 417056"/>
                <a:gd name="connsiteX6" fmla="*/ 52521 w 383517"/>
                <a:gd name="connsiteY6" fmla="*/ 386745 h 417056"/>
                <a:gd name="connsiteX7" fmla="*/ 30099 w 383517"/>
                <a:gd name="connsiteY7" fmla="*/ 398390 h 417056"/>
                <a:gd name="connsiteX8" fmla="*/ 23320 w 383517"/>
                <a:gd name="connsiteY8" fmla="*/ 402823 h 417056"/>
                <a:gd name="connsiteX9" fmla="*/ 19148 w 383517"/>
                <a:gd name="connsiteY9" fmla="*/ 405343 h 417056"/>
                <a:gd name="connsiteX10" fmla="*/ 11848 w 383517"/>
                <a:gd name="connsiteY10" fmla="*/ 409862 h 417056"/>
                <a:gd name="connsiteX11" fmla="*/ 9936 w 383517"/>
                <a:gd name="connsiteY11" fmla="*/ 411253 h 417056"/>
                <a:gd name="connsiteX12" fmla="*/ 9936 w 383517"/>
                <a:gd name="connsiteY12" fmla="*/ 406734 h 417056"/>
                <a:gd name="connsiteX13" fmla="*/ 8459 w 383517"/>
                <a:gd name="connsiteY13" fmla="*/ 264116 h 417056"/>
                <a:gd name="connsiteX14" fmla="*/ 10631 w 383517"/>
                <a:gd name="connsiteY14" fmla="*/ 266463 h 417056"/>
                <a:gd name="connsiteX15" fmla="*/ 16976 w 383517"/>
                <a:gd name="connsiteY15" fmla="*/ 273850 h 417056"/>
                <a:gd name="connsiteX16" fmla="*/ 24102 w 383517"/>
                <a:gd name="connsiteY16" fmla="*/ 281498 h 417056"/>
                <a:gd name="connsiteX17" fmla="*/ 28274 w 383517"/>
                <a:gd name="connsiteY17" fmla="*/ 285148 h 417056"/>
                <a:gd name="connsiteX18" fmla="*/ 45656 w 383517"/>
                <a:gd name="connsiteY18" fmla="*/ 299227 h 417056"/>
                <a:gd name="connsiteX19" fmla="*/ 96584 w 383517"/>
                <a:gd name="connsiteY19" fmla="*/ 327820 h 417056"/>
                <a:gd name="connsiteX20" fmla="*/ 211652 w 383517"/>
                <a:gd name="connsiteY20" fmla="*/ 352503 h 417056"/>
                <a:gd name="connsiteX21" fmla="*/ 281179 w 383517"/>
                <a:gd name="connsiteY21" fmla="*/ 314002 h 417056"/>
                <a:gd name="connsiteX22" fmla="*/ 267013 w 383517"/>
                <a:gd name="connsiteY22" fmla="*/ 279238 h 417056"/>
                <a:gd name="connsiteX23" fmla="*/ 246763 w 383517"/>
                <a:gd name="connsiteY23" fmla="*/ 271156 h 417056"/>
                <a:gd name="connsiteX24" fmla="*/ 180973 w 383517"/>
                <a:gd name="connsiteY24" fmla="*/ 260205 h 417056"/>
                <a:gd name="connsiteX25" fmla="*/ 180104 w 383517"/>
                <a:gd name="connsiteY25" fmla="*/ 260205 h 417056"/>
                <a:gd name="connsiteX26" fmla="*/ 152814 w 383517"/>
                <a:gd name="connsiteY26" fmla="*/ 256816 h 417056"/>
                <a:gd name="connsiteX27" fmla="*/ 69555 w 383517"/>
                <a:gd name="connsiteY27" fmla="*/ 237001 h 417056"/>
                <a:gd name="connsiteX28" fmla="*/ 14282 w 383517"/>
                <a:gd name="connsiteY28" fmla="*/ 191634 h 417056"/>
                <a:gd name="connsiteX29" fmla="*/ 463 w 383517"/>
                <a:gd name="connsiteY29" fmla="*/ 142704 h 417056"/>
                <a:gd name="connsiteX30" fmla="*/ 19322 w 383517"/>
                <a:gd name="connsiteY30" fmla="*/ 71439 h 417056"/>
                <a:gd name="connsiteX31" fmla="*/ 100756 w 383517"/>
                <a:gd name="connsiteY31" fmla="*/ 20163 h 417056"/>
                <a:gd name="connsiteX32" fmla="*/ 168979 w 383517"/>
                <a:gd name="connsiteY32" fmla="*/ 12254 h 417056"/>
                <a:gd name="connsiteX33" fmla="*/ 190011 w 383517"/>
                <a:gd name="connsiteY33" fmla="*/ 12863 h 417056"/>
                <a:gd name="connsiteX34" fmla="*/ 196530 w 383517"/>
                <a:gd name="connsiteY34" fmla="*/ 12863 h 417056"/>
                <a:gd name="connsiteX35" fmla="*/ 241114 w 383517"/>
                <a:gd name="connsiteY35" fmla="*/ 16252 h 417056"/>
                <a:gd name="connsiteX36" fmla="*/ 293954 w 383517"/>
                <a:gd name="connsiteY36" fmla="*/ 28767 h 417056"/>
                <a:gd name="connsiteX37" fmla="*/ 307078 w 383517"/>
                <a:gd name="connsiteY37" fmla="*/ 31287 h 417056"/>
                <a:gd name="connsiteX38" fmla="*/ 318549 w 383517"/>
                <a:gd name="connsiteY38" fmla="*/ 26073 h 417056"/>
                <a:gd name="connsiteX39" fmla="*/ 322982 w 383517"/>
                <a:gd name="connsiteY39" fmla="*/ 22162 h 417056"/>
                <a:gd name="connsiteX40" fmla="*/ 348099 w 383517"/>
                <a:gd name="connsiteY40" fmla="*/ 1391 h 417056"/>
                <a:gd name="connsiteX41" fmla="*/ 350011 w 383517"/>
                <a:gd name="connsiteY41" fmla="*/ 0 h 417056"/>
                <a:gd name="connsiteX42" fmla="*/ 350011 w 383517"/>
                <a:gd name="connsiteY42" fmla="*/ 149657 h 417056"/>
                <a:gd name="connsiteX43" fmla="*/ 348359 w 383517"/>
                <a:gd name="connsiteY43" fmla="*/ 149049 h 417056"/>
                <a:gd name="connsiteX44" fmla="*/ 343753 w 383517"/>
                <a:gd name="connsiteY44" fmla="*/ 145659 h 417056"/>
                <a:gd name="connsiteX45" fmla="*/ 342797 w 383517"/>
                <a:gd name="connsiteY45" fmla="*/ 144703 h 417056"/>
                <a:gd name="connsiteX46" fmla="*/ 335497 w 383517"/>
                <a:gd name="connsiteY46" fmla="*/ 137403 h 417056"/>
                <a:gd name="connsiteX47" fmla="*/ 330195 w 383517"/>
                <a:gd name="connsiteY47" fmla="*/ 132015 h 417056"/>
                <a:gd name="connsiteX48" fmla="*/ 187491 w 383517"/>
                <a:gd name="connsiteY48" fmla="*/ 78566 h 417056"/>
                <a:gd name="connsiteX49" fmla="*/ 141951 w 383517"/>
                <a:gd name="connsiteY49" fmla="*/ 81607 h 417056"/>
                <a:gd name="connsiteX50" fmla="*/ 108838 w 383517"/>
                <a:gd name="connsiteY50" fmla="*/ 94731 h 417056"/>
                <a:gd name="connsiteX51" fmla="*/ 97453 w 383517"/>
                <a:gd name="connsiteY51" fmla="*/ 122976 h 417056"/>
                <a:gd name="connsiteX52" fmla="*/ 116486 w 383517"/>
                <a:gd name="connsiteY52" fmla="*/ 146528 h 417056"/>
                <a:gd name="connsiteX53" fmla="*/ 144471 w 383517"/>
                <a:gd name="connsiteY53" fmla="*/ 155219 h 417056"/>
                <a:gd name="connsiteX54" fmla="*/ 198268 w 383517"/>
                <a:gd name="connsiteY54" fmla="*/ 162607 h 417056"/>
                <a:gd name="connsiteX55" fmla="*/ 199224 w 383517"/>
                <a:gd name="connsiteY55" fmla="*/ 162607 h 417056"/>
                <a:gd name="connsiteX56" fmla="*/ 241461 w 383517"/>
                <a:gd name="connsiteY56" fmla="*/ 168256 h 417056"/>
                <a:gd name="connsiteX57" fmla="*/ 323417 w 383517"/>
                <a:gd name="connsiteY57" fmla="*/ 191460 h 417056"/>
                <a:gd name="connsiteX58" fmla="*/ 372172 w 383517"/>
                <a:gd name="connsiteY58" fmla="*/ 238652 h 417056"/>
                <a:gd name="connsiteX59" fmla="*/ 380863 w 383517"/>
                <a:gd name="connsiteY59" fmla="*/ 316870 h 417056"/>
                <a:gd name="connsiteX60" fmla="*/ 341928 w 383517"/>
                <a:gd name="connsiteY60" fmla="*/ 381183 h 417056"/>
                <a:gd name="connsiteX61" fmla="*/ 257018 w 383517"/>
                <a:gd name="connsiteY61" fmla="*/ 413600 h 417056"/>
                <a:gd name="connsiteX62" fmla="*/ 210087 w 383517"/>
                <a:gd name="connsiteY62" fmla="*/ 416989 h 41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83517" h="417056">
                  <a:moveTo>
                    <a:pt x="210087" y="416989"/>
                  </a:moveTo>
                  <a:cubicBezTo>
                    <a:pt x="166511" y="417928"/>
                    <a:pt x="123283" y="409016"/>
                    <a:pt x="83635" y="390916"/>
                  </a:cubicBezTo>
                  <a:cubicBezTo>
                    <a:pt x="82157" y="390221"/>
                    <a:pt x="80593" y="389265"/>
                    <a:pt x="79116" y="388396"/>
                  </a:cubicBezTo>
                  <a:cubicBezTo>
                    <a:pt x="75422" y="385770"/>
                    <a:pt x="71111" y="384153"/>
                    <a:pt x="66601" y="383703"/>
                  </a:cubicBezTo>
                  <a:lnTo>
                    <a:pt x="64862" y="383703"/>
                  </a:lnTo>
                  <a:cubicBezTo>
                    <a:pt x="60986" y="384388"/>
                    <a:pt x="57180" y="385405"/>
                    <a:pt x="53477" y="386745"/>
                  </a:cubicBezTo>
                  <a:lnTo>
                    <a:pt x="52521" y="386745"/>
                  </a:lnTo>
                  <a:cubicBezTo>
                    <a:pt x="44543" y="389564"/>
                    <a:pt x="36991" y="393484"/>
                    <a:pt x="30099" y="398390"/>
                  </a:cubicBezTo>
                  <a:cubicBezTo>
                    <a:pt x="28013" y="399897"/>
                    <a:pt x="25753" y="401374"/>
                    <a:pt x="23320" y="402823"/>
                  </a:cubicBezTo>
                  <a:lnTo>
                    <a:pt x="19148" y="405343"/>
                  </a:lnTo>
                  <a:cubicBezTo>
                    <a:pt x="16628" y="406821"/>
                    <a:pt x="14021" y="408298"/>
                    <a:pt x="11848" y="409862"/>
                  </a:cubicBezTo>
                  <a:lnTo>
                    <a:pt x="9936" y="411253"/>
                  </a:lnTo>
                  <a:lnTo>
                    <a:pt x="9936" y="406734"/>
                  </a:lnTo>
                  <a:lnTo>
                    <a:pt x="8459" y="264116"/>
                  </a:lnTo>
                  <a:lnTo>
                    <a:pt x="10631" y="266463"/>
                  </a:lnTo>
                  <a:cubicBezTo>
                    <a:pt x="13152" y="269244"/>
                    <a:pt x="15237" y="271677"/>
                    <a:pt x="16976" y="273850"/>
                  </a:cubicBezTo>
                  <a:cubicBezTo>
                    <a:pt x="19157" y="276573"/>
                    <a:pt x="21538" y="279129"/>
                    <a:pt x="24102" y="281498"/>
                  </a:cubicBezTo>
                  <a:lnTo>
                    <a:pt x="28274" y="285148"/>
                  </a:lnTo>
                  <a:cubicBezTo>
                    <a:pt x="33749" y="289928"/>
                    <a:pt x="39398" y="294882"/>
                    <a:pt x="45656" y="299227"/>
                  </a:cubicBezTo>
                  <a:cubicBezTo>
                    <a:pt x="61508" y="310630"/>
                    <a:pt x="78594" y="320220"/>
                    <a:pt x="96584" y="327820"/>
                  </a:cubicBezTo>
                  <a:cubicBezTo>
                    <a:pt x="132851" y="343816"/>
                    <a:pt x="172012" y="352216"/>
                    <a:pt x="211652" y="352503"/>
                  </a:cubicBezTo>
                  <a:cubicBezTo>
                    <a:pt x="251977" y="352503"/>
                    <a:pt x="275356" y="339553"/>
                    <a:pt x="281179" y="314002"/>
                  </a:cubicBezTo>
                  <a:cubicBezTo>
                    <a:pt x="285707" y="300505"/>
                    <a:pt x="279684" y="285724"/>
                    <a:pt x="267013" y="279238"/>
                  </a:cubicBezTo>
                  <a:cubicBezTo>
                    <a:pt x="260616" y="275736"/>
                    <a:pt x="253811" y="273023"/>
                    <a:pt x="246763" y="271156"/>
                  </a:cubicBezTo>
                  <a:cubicBezTo>
                    <a:pt x="225140" y="265839"/>
                    <a:pt x="203152" y="262178"/>
                    <a:pt x="180973" y="260205"/>
                  </a:cubicBezTo>
                  <a:lnTo>
                    <a:pt x="180104" y="260205"/>
                  </a:lnTo>
                  <a:cubicBezTo>
                    <a:pt x="170978" y="259162"/>
                    <a:pt x="161853" y="258119"/>
                    <a:pt x="152814" y="256816"/>
                  </a:cubicBezTo>
                  <a:cubicBezTo>
                    <a:pt x="124325" y="253817"/>
                    <a:pt x="96341" y="247157"/>
                    <a:pt x="69555" y="237001"/>
                  </a:cubicBezTo>
                  <a:cubicBezTo>
                    <a:pt x="46568" y="228502"/>
                    <a:pt x="27101" y="212524"/>
                    <a:pt x="14282" y="191634"/>
                  </a:cubicBezTo>
                  <a:cubicBezTo>
                    <a:pt x="5877" y="176643"/>
                    <a:pt x="1141" y="159876"/>
                    <a:pt x="463" y="142704"/>
                  </a:cubicBezTo>
                  <a:cubicBezTo>
                    <a:pt x="-1892" y="117465"/>
                    <a:pt x="4791" y="92209"/>
                    <a:pt x="19322" y="71439"/>
                  </a:cubicBezTo>
                  <a:cubicBezTo>
                    <a:pt x="36704" y="46409"/>
                    <a:pt x="63646" y="29636"/>
                    <a:pt x="100756" y="20163"/>
                  </a:cubicBezTo>
                  <a:cubicBezTo>
                    <a:pt x="123074" y="14658"/>
                    <a:pt x="145992" y="12000"/>
                    <a:pt x="168979" y="12254"/>
                  </a:cubicBezTo>
                  <a:cubicBezTo>
                    <a:pt x="176019" y="12254"/>
                    <a:pt x="182972" y="12254"/>
                    <a:pt x="190011" y="12863"/>
                  </a:cubicBezTo>
                  <a:lnTo>
                    <a:pt x="196530" y="12863"/>
                  </a:lnTo>
                  <a:cubicBezTo>
                    <a:pt x="211130" y="13645"/>
                    <a:pt x="226339" y="14427"/>
                    <a:pt x="241114" y="16252"/>
                  </a:cubicBezTo>
                  <a:cubicBezTo>
                    <a:pt x="259000" y="19198"/>
                    <a:pt x="276651" y="23379"/>
                    <a:pt x="293954" y="28767"/>
                  </a:cubicBezTo>
                  <a:cubicBezTo>
                    <a:pt x="298204" y="30173"/>
                    <a:pt x="302610" y="31020"/>
                    <a:pt x="307078" y="31287"/>
                  </a:cubicBezTo>
                  <a:cubicBezTo>
                    <a:pt x="311458" y="31203"/>
                    <a:pt x="315603" y="29316"/>
                    <a:pt x="318549" y="26073"/>
                  </a:cubicBezTo>
                  <a:lnTo>
                    <a:pt x="322982" y="22162"/>
                  </a:lnTo>
                  <a:cubicBezTo>
                    <a:pt x="330986" y="14809"/>
                    <a:pt x="339373" y="7877"/>
                    <a:pt x="348099" y="1391"/>
                  </a:cubicBezTo>
                  <a:lnTo>
                    <a:pt x="350011" y="0"/>
                  </a:lnTo>
                  <a:lnTo>
                    <a:pt x="350011" y="149657"/>
                  </a:lnTo>
                  <a:lnTo>
                    <a:pt x="348359" y="149049"/>
                  </a:lnTo>
                  <a:cubicBezTo>
                    <a:pt x="346560" y="148329"/>
                    <a:pt x="344979" y="147163"/>
                    <a:pt x="343753" y="145659"/>
                  </a:cubicBezTo>
                  <a:lnTo>
                    <a:pt x="342797" y="144703"/>
                  </a:lnTo>
                  <a:lnTo>
                    <a:pt x="335497" y="137403"/>
                  </a:lnTo>
                  <a:lnTo>
                    <a:pt x="330195" y="132015"/>
                  </a:lnTo>
                  <a:cubicBezTo>
                    <a:pt x="296475" y="98555"/>
                    <a:pt x="243287" y="78566"/>
                    <a:pt x="187491" y="78566"/>
                  </a:cubicBezTo>
                  <a:cubicBezTo>
                    <a:pt x="172264" y="78666"/>
                    <a:pt x="157055" y="79682"/>
                    <a:pt x="141951" y="81607"/>
                  </a:cubicBezTo>
                  <a:cubicBezTo>
                    <a:pt x="129862" y="82622"/>
                    <a:pt x="118338" y="87188"/>
                    <a:pt x="108838" y="94731"/>
                  </a:cubicBezTo>
                  <a:cubicBezTo>
                    <a:pt x="100321" y="101476"/>
                    <a:pt x="95993" y="112212"/>
                    <a:pt x="97453" y="122976"/>
                  </a:cubicBezTo>
                  <a:cubicBezTo>
                    <a:pt x="99174" y="133644"/>
                    <a:pt x="106422" y="142603"/>
                    <a:pt x="116486" y="146528"/>
                  </a:cubicBezTo>
                  <a:cubicBezTo>
                    <a:pt x="125421" y="150567"/>
                    <a:pt x="134824" y="153486"/>
                    <a:pt x="144471" y="155219"/>
                  </a:cubicBezTo>
                  <a:cubicBezTo>
                    <a:pt x="162374" y="157913"/>
                    <a:pt x="180625" y="160260"/>
                    <a:pt x="198268" y="162607"/>
                  </a:cubicBezTo>
                  <a:lnTo>
                    <a:pt x="199224" y="162607"/>
                  </a:lnTo>
                  <a:cubicBezTo>
                    <a:pt x="213303" y="164432"/>
                    <a:pt x="227382" y="166257"/>
                    <a:pt x="241461" y="168256"/>
                  </a:cubicBezTo>
                  <a:cubicBezTo>
                    <a:pt x="269863" y="171484"/>
                    <a:pt x="297544" y="179322"/>
                    <a:pt x="323417" y="191460"/>
                  </a:cubicBezTo>
                  <a:cubicBezTo>
                    <a:pt x="344561" y="201192"/>
                    <a:pt x="361761" y="217836"/>
                    <a:pt x="372172" y="238652"/>
                  </a:cubicBezTo>
                  <a:cubicBezTo>
                    <a:pt x="383297" y="263141"/>
                    <a:pt x="386338" y="290536"/>
                    <a:pt x="380863" y="316870"/>
                  </a:cubicBezTo>
                  <a:cubicBezTo>
                    <a:pt x="376596" y="342500"/>
                    <a:pt x="362656" y="365518"/>
                    <a:pt x="341928" y="381183"/>
                  </a:cubicBezTo>
                  <a:cubicBezTo>
                    <a:pt x="317046" y="399414"/>
                    <a:pt x="287714" y="410612"/>
                    <a:pt x="257018" y="413600"/>
                  </a:cubicBezTo>
                  <a:cubicBezTo>
                    <a:pt x="241479" y="415859"/>
                    <a:pt x="225792" y="416992"/>
                    <a:pt x="210087" y="416989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4DD188C-78B5-058E-B245-DA9683406F6A}"/>
                </a:ext>
              </a:extLst>
            </p:cNvPr>
            <p:cNvSpPr/>
            <p:nvPr/>
          </p:nvSpPr>
          <p:spPr>
            <a:xfrm>
              <a:off x="1850911" y="246965"/>
              <a:ext cx="288489" cy="277731"/>
            </a:xfrm>
            <a:custGeom>
              <a:avLst/>
              <a:gdLst>
                <a:gd name="connsiteX0" fmla="*/ 422377 w 422377"/>
                <a:gd name="connsiteY0" fmla="*/ 273491 h 406626"/>
                <a:gd name="connsiteX1" fmla="*/ 334078 w 422377"/>
                <a:gd name="connsiteY1" fmla="*/ 156859 h 406626"/>
                <a:gd name="connsiteX2" fmla="*/ 363627 w 422377"/>
                <a:gd name="connsiteY2" fmla="*/ 96023 h 406626"/>
                <a:gd name="connsiteX3" fmla="*/ 351460 w 422377"/>
                <a:gd name="connsiteY3" fmla="*/ 54828 h 406626"/>
                <a:gd name="connsiteX4" fmla="*/ 320781 w 422377"/>
                <a:gd name="connsiteY4" fmla="*/ 24758 h 406626"/>
                <a:gd name="connsiteX5" fmla="*/ 273937 w 422377"/>
                <a:gd name="connsiteY5" fmla="*/ 5377 h 406626"/>
                <a:gd name="connsiteX6" fmla="*/ 210754 w 422377"/>
                <a:gd name="connsiteY6" fmla="*/ 163 h 406626"/>
                <a:gd name="connsiteX7" fmla="*/ 3389 w 422377"/>
                <a:gd name="connsiteY7" fmla="*/ 163 h 406626"/>
                <a:gd name="connsiteX8" fmla="*/ 0 w 422377"/>
                <a:gd name="connsiteY8" fmla="*/ 858 h 406626"/>
                <a:gd name="connsiteX9" fmla="*/ 0 w 422377"/>
                <a:gd name="connsiteY9" fmla="*/ 858 h 406626"/>
                <a:gd name="connsiteX10" fmla="*/ 5475 w 422377"/>
                <a:gd name="connsiteY10" fmla="*/ 10765 h 406626"/>
                <a:gd name="connsiteX11" fmla="*/ 27463 w 422377"/>
                <a:gd name="connsiteY11" fmla="*/ 50917 h 406626"/>
                <a:gd name="connsiteX12" fmla="*/ 28506 w 422377"/>
                <a:gd name="connsiteY12" fmla="*/ 57783 h 406626"/>
                <a:gd name="connsiteX13" fmla="*/ 28506 w 422377"/>
                <a:gd name="connsiteY13" fmla="*/ 58652 h 406626"/>
                <a:gd name="connsiteX14" fmla="*/ 28506 w 422377"/>
                <a:gd name="connsiteY14" fmla="*/ 348146 h 406626"/>
                <a:gd name="connsiteX15" fmla="*/ 27550 w 422377"/>
                <a:gd name="connsiteY15" fmla="*/ 354577 h 406626"/>
                <a:gd name="connsiteX16" fmla="*/ 6431 w 422377"/>
                <a:gd name="connsiteY16" fmla="*/ 393599 h 406626"/>
                <a:gd name="connsiteX17" fmla="*/ 0 w 422377"/>
                <a:gd name="connsiteY17" fmla="*/ 405332 h 406626"/>
                <a:gd name="connsiteX18" fmla="*/ 0 w 422377"/>
                <a:gd name="connsiteY18" fmla="*/ 405332 h 406626"/>
                <a:gd name="connsiteX19" fmla="*/ 3389 w 422377"/>
                <a:gd name="connsiteY19" fmla="*/ 406027 h 406626"/>
                <a:gd name="connsiteX20" fmla="*/ 203280 w 422377"/>
                <a:gd name="connsiteY20" fmla="*/ 406027 h 406626"/>
                <a:gd name="connsiteX21" fmla="*/ 275936 w 422377"/>
                <a:gd name="connsiteY21" fmla="*/ 405158 h 406626"/>
                <a:gd name="connsiteX22" fmla="*/ 359629 w 422377"/>
                <a:gd name="connsiteY22" fmla="*/ 376739 h 406626"/>
                <a:gd name="connsiteX23" fmla="*/ 411774 w 422377"/>
                <a:gd name="connsiteY23" fmla="*/ 319900 h 406626"/>
                <a:gd name="connsiteX24" fmla="*/ 422377 w 422377"/>
                <a:gd name="connsiteY24" fmla="*/ 273491 h 406626"/>
                <a:gd name="connsiteX25" fmla="*/ 252123 w 422377"/>
                <a:gd name="connsiteY25" fmla="*/ 211004 h 406626"/>
                <a:gd name="connsiteX26" fmla="*/ 309222 w 422377"/>
                <a:gd name="connsiteY26" fmla="*/ 237076 h 406626"/>
                <a:gd name="connsiteX27" fmla="*/ 309743 w 422377"/>
                <a:gd name="connsiteY27" fmla="*/ 313904 h 406626"/>
                <a:gd name="connsiteX28" fmla="*/ 248125 w 422377"/>
                <a:gd name="connsiteY28" fmla="*/ 341541 h 406626"/>
                <a:gd name="connsiteX29" fmla="*/ 201976 w 422377"/>
                <a:gd name="connsiteY29" fmla="*/ 341541 h 406626"/>
                <a:gd name="connsiteX30" fmla="*/ 133231 w 422377"/>
                <a:gd name="connsiteY30" fmla="*/ 341541 h 406626"/>
                <a:gd name="connsiteX31" fmla="*/ 133231 w 422377"/>
                <a:gd name="connsiteY31" fmla="*/ 211177 h 406626"/>
                <a:gd name="connsiteX32" fmla="*/ 134883 w 422377"/>
                <a:gd name="connsiteY32" fmla="*/ 210656 h 406626"/>
                <a:gd name="connsiteX33" fmla="*/ 136534 w 422377"/>
                <a:gd name="connsiteY33" fmla="*/ 210656 h 406626"/>
                <a:gd name="connsiteX34" fmla="*/ 136534 w 422377"/>
                <a:gd name="connsiteY34" fmla="*/ 210656 h 406626"/>
                <a:gd name="connsiteX35" fmla="*/ 178598 w 422377"/>
                <a:gd name="connsiteY35" fmla="*/ 210656 h 406626"/>
                <a:gd name="connsiteX36" fmla="*/ 252123 w 422377"/>
                <a:gd name="connsiteY36" fmla="*/ 211004 h 406626"/>
                <a:gd name="connsiteX37" fmla="*/ 133144 w 422377"/>
                <a:gd name="connsiteY37" fmla="*/ 64823 h 406626"/>
                <a:gd name="connsiteX38" fmla="*/ 135839 w 422377"/>
                <a:gd name="connsiteY38" fmla="*/ 64823 h 406626"/>
                <a:gd name="connsiteX39" fmla="*/ 139054 w 422377"/>
                <a:gd name="connsiteY39" fmla="*/ 64823 h 406626"/>
                <a:gd name="connsiteX40" fmla="*/ 221357 w 422377"/>
                <a:gd name="connsiteY40" fmla="*/ 64823 h 406626"/>
                <a:gd name="connsiteX41" fmla="*/ 254035 w 422377"/>
                <a:gd name="connsiteY41" fmla="*/ 73514 h 406626"/>
                <a:gd name="connsiteX42" fmla="*/ 272894 w 422377"/>
                <a:gd name="connsiteY42" fmla="*/ 109668 h 406626"/>
                <a:gd name="connsiteX43" fmla="*/ 243953 w 422377"/>
                <a:gd name="connsiteY43" fmla="*/ 142085 h 406626"/>
                <a:gd name="connsiteX44" fmla="*/ 220488 w 422377"/>
                <a:gd name="connsiteY44" fmla="*/ 145648 h 406626"/>
                <a:gd name="connsiteX45" fmla="*/ 185724 w 422377"/>
                <a:gd name="connsiteY45" fmla="*/ 145648 h 406626"/>
                <a:gd name="connsiteX46" fmla="*/ 137924 w 422377"/>
                <a:gd name="connsiteY46" fmla="*/ 145648 h 406626"/>
                <a:gd name="connsiteX47" fmla="*/ 135578 w 422377"/>
                <a:gd name="connsiteY47" fmla="*/ 145648 h 406626"/>
                <a:gd name="connsiteX48" fmla="*/ 132971 w 422377"/>
                <a:gd name="connsiteY48" fmla="*/ 145648 h 40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22377" h="406626">
                  <a:moveTo>
                    <a:pt x="422377" y="273491"/>
                  </a:moveTo>
                  <a:cubicBezTo>
                    <a:pt x="422377" y="223171"/>
                    <a:pt x="386658" y="179543"/>
                    <a:pt x="334078" y="156859"/>
                  </a:cubicBezTo>
                  <a:cubicBezTo>
                    <a:pt x="352389" y="141912"/>
                    <a:pt x="363201" y="119661"/>
                    <a:pt x="363627" y="96023"/>
                  </a:cubicBezTo>
                  <a:cubicBezTo>
                    <a:pt x="363575" y="81413"/>
                    <a:pt x="359351" y="67122"/>
                    <a:pt x="351460" y="54828"/>
                  </a:cubicBezTo>
                  <a:cubicBezTo>
                    <a:pt x="343577" y="42667"/>
                    <a:pt x="333096" y="32399"/>
                    <a:pt x="320781" y="24758"/>
                  </a:cubicBezTo>
                  <a:cubicBezTo>
                    <a:pt x="306380" y="15682"/>
                    <a:pt x="290536" y="9128"/>
                    <a:pt x="273937" y="5377"/>
                  </a:cubicBezTo>
                  <a:cubicBezTo>
                    <a:pt x="253148" y="1179"/>
                    <a:pt x="231942" y="-571"/>
                    <a:pt x="210754" y="163"/>
                  </a:cubicBezTo>
                  <a:lnTo>
                    <a:pt x="3389" y="163"/>
                  </a:lnTo>
                  <a:cubicBezTo>
                    <a:pt x="2233" y="235"/>
                    <a:pt x="1092" y="469"/>
                    <a:pt x="0" y="858"/>
                  </a:cubicBezTo>
                  <a:lnTo>
                    <a:pt x="0" y="858"/>
                  </a:lnTo>
                  <a:lnTo>
                    <a:pt x="5475" y="10765"/>
                  </a:lnTo>
                  <a:cubicBezTo>
                    <a:pt x="13036" y="24410"/>
                    <a:pt x="20337" y="37620"/>
                    <a:pt x="27463" y="50917"/>
                  </a:cubicBezTo>
                  <a:cubicBezTo>
                    <a:pt x="28378" y="53083"/>
                    <a:pt x="28737" y="55444"/>
                    <a:pt x="28506" y="57783"/>
                  </a:cubicBezTo>
                  <a:lnTo>
                    <a:pt x="28506" y="58652"/>
                  </a:lnTo>
                  <a:cubicBezTo>
                    <a:pt x="28506" y="154947"/>
                    <a:pt x="28506" y="251156"/>
                    <a:pt x="28506" y="348146"/>
                  </a:cubicBezTo>
                  <a:cubicBezTo>
                    <a:pt x="28714" y="350335"/>
                    <a:pt x="28385" y="352543"/>
                    <a:pt x="27550" y="354577"/>
                  </a:cubicBezTo>
                  <a:cubicBezTo>
                    <a:pt x="20597" y="367613"/>
                    <a:pt x="13471" y="380650"/>
                    <a:pt x="6431" y="393599"/>
                  </a:cubicBezTo>
                  <a:lnTo>
                    <a:pt x="0" y="405332"/>
                  </a:lnTo>
                  <a:lnTo>
                    <a:pt x="0" y="405332"/>
                  </a:lnTo>
                  <a:cubicBezTo>
                    <a:pt x="1094" y="405714"/>
                    <a:pt x="2234" y="405947"/>
                    <a:pt x="3389" y="406027"/>
                  </a:cubicBezTo>
                  <a:lnTo>
                    <a:pt x="203280" y="406027"/>
                  </a:lnTo>
                  <a:cubicBezTo>
                    <a:pt x="227493" y="407052"/>
                    <a:pt x="251749" y="406762"/>
                    <a:pt x="275936" y="405158"/>
                  </a:cubicBezTo>
                  <a:cubicBezTo>
                    <a:pt x="305641" y="402212"/>
                    <a:pt x="334269" y="392489"/>
                    <a:pt x="359629" y="376739"/>
                  </a:cubicBezTo>
                  <a:cubicBezTo>
                    <a:pt x="381982" y="363038"/>
                    <a:pt x="400042" y="343348"/>
                    <a:pt x="411774" y="319900"/>
                  </a:cubicBezTo>
                  <a:cubicBezTo>
                    <a:pt x="418744" y="305421"/>
                    <a:pt x="422369" y="289561"/>
                    <a:pt x="422377" y="273491"/>
                  </a:cubicBezTo>
                  <a:close/>
                  <a:moveTo>
                    <a:pt x="252123" y="211004"/>
                  </a:moveTo>
                  <a:cubicBezTo>
                    <a:pt x="273876" y="211725"/>
                    <a:pt x="294430" y="221112"/>
                    <a:pt x="309222" y="237076"/>
                  </a:cubicBezTo>
                  <a:cubicBezTo>
                    <a:pt x="329011" y="258785"/>
                    <a:pt x="329237" y="291928"/>
                    <a:pt x="309743" y="313904"/>
                  </a:cubicBezTo>
                  <a:cubicBezTo>
                    <a:pt x="294056" y="331443"/>
                    <a:pt x="271660" y="341490"/>
                    <a:pt x="248125" y="341541"/>
                  </a:cubicBezTo>
                  <a:cubicBezTo>
                    <a:pt x="234393" y="341541"/>
                    <a:pt x="219706" y="341541"/>
                    <a:pt x="201976" y="341541"/>
                  </a:cubicBezTo>
                  <a:lnTo>
                    <a:pt x="133231" y="341541"/>
                  </a:lnTo>
                  <a:lnTo>
                    <a:pt x="133231" y="211177"/>
                  </a:lnTo>
                  <a:lnTo>
                    <a:pt x="134883" y="210656"/>
                  </a:lnTo>
                  <a:cubicBezTo>
                    <a:pt x="135430" y="210583"/>
                    <a:pt x="135986" y="210583"/>
                    <a:pt x="136534" y="210656"/>
                  </a:cubicBezTo>
                  <a:lnTo>
                    <a:pt x="136534" y="210656"/>
                  </a:lnTo>
                  <a:lnTo>
                    <a:pt x="178598" y="210656"/>
                  </a:lnTo>
                  <a:cubicBezTo>
                    <a:pt x="202063" y="209961"/>
                    <a:pt x="227354" y="209961"/>
                    <a:pt x="252123" y="211004"/>
                  </a:cubicBezTo>
                  <a:close/>
                  <a:moveTo>
                    <a:pt x="133144" y="64823"/>
                  </a:moveTo>
                  <a:lnTo>
                    <a:pt x="135839" y="64823"/>
                  </a:lnTo>
                  <a:lnTo>
                    <a:pt x="139054" y="64823"/>
                  </a:lnTo>
                  <a:lnTo>
                    <a:pt x="221357" y="64823"/>
                  </a:lnTo>
                  <a:cubicBezTo>
                    <a:pt x="232872" y="64392"/>
                    <a:pt x="244257" y="67419"/>
                    <a:pt x="254035" y="73514"/>
                  </a:cubicBezTo>
                  <a:cubicBezTo>
                    <a:pt x="266975" y="80722"/>
                    <a:pt x="274389" y="94933"/>
                    <a:pt x="272894" y="109668"/>
                  </a:cubicBezTo>
                  <a:cubicBezTo>
                    <a:pt x="271460" y="125676"/>
                    <a:pt x="259701" y="138850"/>
                    <a:pt x="243953" y="142085"/>
                  </a:cubicBezTo>
                  <a:cubicBezTo>
                    <a:pt x="236323" y="144290"/>
                    <a:pt x="228431" y="145488"/>
                    <a:pt x="220488" y="145648"/>
                  </a:cubicBezTo>
                  <a:cubicBezTo>
                    <a:pt x="208929" y="145648"/>
                    <a:pt x="197457" y="145648"/>
                    <a:pt x="185724" y="145648"/>
                  </a:cubicBezTo>
                  <a:lnTo>
                    <a:pt x="137924" y="145648"/>
                  </a:lnTo>
                  <a:lnTo>
                    <a:pt x="135578" y="145648"/>
                  </a:lnTo>
                  <a:lnTo>
                    <a:pt x="132971" y="145648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495CA83-F315-0EA9-1528-08E71CE08C59}"/>
                </a:ext>
              </a:extLst>
            </p:cNvPr>
            <p:cNvSpPr/>
            <p:nvPr/>
          </p:nvSpPr>
          <p:spPr>
            <a:xfrm>
              <a:off x="2340393" y="275687"/>
              <a:ext cx="235243" cy="229842"/>
            </a:xfrm>
            <a:custGeom>
              <a:avLst/>
              <a:gdLst>
                <a:gd name="connsiteX0" fmla="*/ 206061 w 344419"/>
                <a:gd name="connsiteY0" fmla="*/ 869 h 336511"/>
                <a:gd name="connsiteX1" fmla="*/ 208234 w 344419"/>
                <a:gd name="connsiteY1" fmla="*/ 5562 h 336511"/>
                <a:gd name="connsiteX2" fmla="*/ 209190 w 344419"/>
                <a:gd name="connsiteY2" fmla="*/ 7648 h 336511"/>
                <a:gd name="connsiteX3" fmla="*/ 214665 w 344419"/>
                <a:gd name="connsiteY3" fmla="*/ 17729 h 336511"/>
                <a:gd name="connsiteX4" fmla="*/ 229092 w 344419"/>
                <a:gd name="connsiteY4" fmla="*/ 44845 h 336511"/>
                <a:gd name="connsiteX5" fmla="*/ 230569 w 344419"/>
                <a:gd name="connsiteY5" fmla="*/ 49712 h 336511"/>
                <a:gd name="connsiteX6" fmla="*/ 230569 w 344419"/>
                <a:gd name="connsiteY6" fmla="*/ 60402 h 336511"/>
                <a:gd name="connsiteX7" fmla="*/ 230569 w 344419"/>
                <a:gd name="connsiteY7" fmla="*/ 228049 h 336511"/>
                <a:gd name="connsiteX8" fmla="*/ 208842 w 344419"/>
                <a:gd name="connsiteY8" fmla="*/ 263682 h 336511"/>
                <a:gd name="connsiteX9" fmla="*/ 173209 w 344419"/>
                <a:gd name="connsiteY9" fmla="*/ 272373 h 336511"/>
                <a:gd name="connsiteX10" fmla="*/ 159565 w 344419"/>
                <a:gd name="connsiteY10" fmla="*/ 271243 h 336511"/>
                <a:gd name="connsiteX11" fmla="*/ 113416 w 344419"/>
                <a:gd name="connsiteY11" fmla="*/ 219097 h 336511"/>
                <a:gd name="connsiteX12" fmla="*/ 113416 w 344419"/>
                <a:gd name="connsiteY12" fmla="*/ 78653 h 336511"/>
                <a:gd name="connsiteX13" fmla="*/ 128364 w 344419"/>
                <a:gd name="connsiteY13" fmla="*/ 19555 h 336511"/>
                <a:gd name="connsiteX14" fmla="*/ 134361 w 344419"/>
                <a:gd name="connsiteY14" fmla="*/ 8778 h 336511"/>
                <a:gd name="connsiteX15" fmla="*/ 136968 w 344419"/>
                <a:gd name="connsiteY15" fmla="*/ 3563 h 336511"/>
                <a:gd name="connsiteX16" fmla="*/ 138793 w 344419"/>
                <a:gd name="connsiteY16" fmla="*/ 0 h 336511"/>
                <a:gd name="connsiteX17" fmla="*/ 0 w 344419"/>
                <a:gd name="connsiteY17" fmla="*/ 0 h 336511"/>
                <a:gd name="connsiteX18" fmla="*/ 0 w 344419"/>
                <a:gd name="connsiteY18" fmla="*/ 4085 h 336511"/>
                <a:gd name="connsiteX19" fmla="*/ 5649 w 344419"/>
                <a:gd name="connsiteY19" fmla="*/ 14166 h 336511"/>
                <a:gd name="connsiteX20" fmla="*/ 23031 w 344419"/>
                <a:gd name="connsiteY20" fmla="*/ 46583 h 336511"/>
                <a:gd name="connsiteX21" fmla="*/ 23031 w 344419"/>
                <a:gd name="connsiteY21" fmla="*/ 49973 h 336511"/>
                <a:gd name="connsiteX22" fmla="*/ 23031 w 344419"/>
                <a:gd name="connsiteY22" fmla="*/ 98902 h 336511"/>
                <a:gd name="connsiteX23" fmla="*/ 23031 w 344419"/>
                <a:gd name="connsiteY23" fmla="*/ 223704 h 336511"/>
                <a:gd name="connsiteX24" fmla="*/ 23031 w 344419"/>
                <a:gd name="connsiteY24" fmla="*/ 237174 h 336511"/>
                <a:gd name="connsiteX25" fmla="*/ 171645 w 344419"/>
                <a:gd name="connsiteY25" fmla="*/ 336511 h 336511"/>
                <a:gd name="connsiteX26" fmla="*/ 320259 w 344419"/>
                <a:gd name="connsiteY26" fmla="*/ 237174 h 336511"/>
                <a:gd name="connsiteX27" fmla="*/ 320259 w 344419"/>
                <a:gd name="connsiteY27" fmla="*/ 224138 h 336511"/>
                <a:gd name="connsiteX28" fmla="*/ 320259 w 344419"/>
                <a:gd name="connsiteY28" fmla="*/ 159130 h 336511"/>
                <a:gd name="connsiteX29" fmla="*/ 320259 w 344419"/>
                <a:gd name="connsiteY29" fmla="*/ 70918 h 336511"/>
                <a:gd name="connsiteX30" fmla="*/ 330949 w 344419"/>
                <a:gd name="connsiteY30" fmla="*/ 27463 h 336511"/>
                <a:gd name="connsiteX31" fmla="*/ 338076 w 344419"/>
                <a:gd name="connsiteY31" fmla="*/ 14340 h 336511"/>
                <a:gd name="connsiteX32" fmla="*/ 340857 w 344419"/>
                <a:gd name="connsiteY32" fmla="*/ 8778 h 336511"/>
                <a:gd name="connsiteX33" fmla="*/ 342247 w 344419"/>
                <a:gd name="connsiteY33" fmla="*/ 5823 h 336511"/>
                <a:gd name="connsiteX34" fmla="*/ 344420 w 344419"/>
                <a:gd name="connsiteY34" fmla="*/ 1043 h 33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4419" h="336511">
                  <a:moveTo>
                    <a:pt x="206061" y="869"/>
                  </a:moveTo>
                  <a:lnTo>
                    <a:pt x="208234" y="5562"/>
                  </a:lnTo>
                  <a:cubicBezTo>
                    <a:pt x="208234" y="6344"/>
                    <a:pt x="208929" y="6953"/>
                    <a:pt x="209190" y="7648"/>
                  </a:cubicBezTo>
                  <a:lnTo>
                    <a:pt x="214665" y="17729"/>
                  </a:lnTo>
                  <a:cubicBezTo>
                    <a:pt x="219532" y="26420"/>
                    <a:pt x="224399" y="35806"/>
                    <a:pt x="229092" y="44845"/>
                  </a:cubicBezTo>
                  <a:cubicBezTo>
                    <a:pt x="229978" y="46319"/>
                    <a:pt x="230491" y="47992"/>
                    <a:pt x="230569" y="49712"/>
                  </a:cubicBezTo>
                  <a:lnTo>
                    <a:pt x="230569" y="60402"/>
                  </a:lnTo>
                  <a:cubicBezTo>
                    <a:pt x="230569" y="114894"/>
                    <a:pt x="230569" y="174252"/>
                    <a:pt x="230569" y="228049"/>
                  </a:cubicBezTo>
                  <a:cubicBezTo>
                    <a:pt x="230882" y="243144"/>
                    <a:pt x="222408" y="257050"/>
                    <a:pt x="208842" y="263682"/>
                  </a:cubicBezTo>
                  <a:cubicBezTo>
                    <a:pt x="197900" y="269564"/>
                    <a:pt x="185637" y="272555"/>
                    <a:pt x="173209" y="272373"/>
                  </a:cubicBezTo>
                  <a:cubicBezTo>
                    <a:pt x="168638" y="272334"/>
                    <a:pt x="164075" y="271957"/>
                    <a:pt x="159565" y="271243"/>
                  </a:cubicBezTo>
                  <a:cubicBezTo>
                    <a:pt x="128191" y="266115"/>
                    <a:pt x="112634" y="248646"/>
                    <a:pt x="113416" y="219097"/>
                  </a:cubicBezTo>
                  <a:cubicBezTo>
                    <a:pt x="114546" y="174165"/>
                    <a:pt x="114546" y="122976"/>
                    <a:pt x="113416" y="78653"/>
                  </a:cubicBezTo>
                  <a:cubicBezTo>
                    <a:pt x="111565" y="57829"/>
                    <a:pt x="116832" y="36993"/>
                    <a:pt x="128364" y="19555"/>
                  </a:cubicBezTo>
                  <a:cubicBezTo>
                    <a:pt x="130641" y="16122"/>
                    <a:pt x="132640" y="12518"/>
                    <a:pt x="134361" y="8778"/>
                  </a:cubicBezTo>
                  <a:cubicBezTo>
                    <a:pt x="135143" y="7127"/>
                    <a:pt x="136012" y="5301"/>
                    <a:pt x="136968" y="3563"/>
                  </a:cubicBezTo>
                  <a:lnTo>
                    <a:pt x="138793" y="0"/>
                  </a:lnTo>
                  <a:lnTo>
                    <a:pt x="0" y="0"/>
                  </a:lnTo>
                  <a:lnTo>
                    <a:pt x="0" y="4085"/>
                  </a:lnTo>
                  <a:lnTo>
                    <a:pt x="5649" y="14166"/>
                  </a:lnTo>
                  <a:cubicBezTo>
                    <a:pt x="11559" y="25030"/>
                    <a:pt x="17556" y="35806"/>
                    <a:pt x="23031" y="46583"/>
                  </a:cubicBezTo>
                  <a:cubicBezTo>
                    <a:pt x="23265" y="47701"/>
                    <a:pt x="23265" y="48855"/>
                    <a:pt x="23031" y="49973"/>
                  </a:cubicBezTo>
                  <a:lnTo>
                    <a:pt x="23031" y="98902"/>
                  </a:lnTo>
                  <a:cubicBezTo>
                    <a:pt x="23031" y="140619"/>
                    <a:pt x="23031" y="183812"/>
                    <a:pt x="23031" y="223704"/>
                  </a:cubicBezTo>
                  <a:cubicBezTo>
                    <a:pt x="23031" y="226658"/>
                    <a:pt x="23031" y="235523"/>
                    <a:pt x="23031" y="237174"/>
                  </a:cubicBezTo>
                  <a:cubicBezTo>
                    <a:pt x="23031" y="292014"/>
                    <a:pt x="89516" y="336511"/>
                    <a:pt x="171645" y="336511"/>
                  </a:cubicBezTo>
                  <a:cubicBezTo>
                    <a:pt x="253774" y="336511"/>
                    <a:pt x="320259" y="292014"/>
                    <a:pt x="320259" y="237174"/>
                  </a:cubicBezTo>
                  <a:cubicBezTo>
                    <a:pt x="320259" y="236132"/>
                    <a:pt x="320259" y="227528"/>
                    <a:pt x="320259" y="224138"/>
                  </a:cubicBezTo>
                  <a:cubicBezTo>
                    <a:pt x="320259" y="203280"/>
                    <a:pt x="320259" y="181292"/>
                    <a:pt x="320259" y="159130"/>
                  </a:cubicBezTo>
                  <a:cubicBezTo>
                    <a:pt x="320259" y="129581"/>
                    <a:pt x="320259" y="99076"/>
                    <a:pt x="320259" y="70918"/>
                  </a:cubicBezTo>
                  <a:cubicBezTo>
                    <a:pt x="319034" y="55658"/>
                    <a:pt x="322780" y="40413"/>
                    <a:pt x="330949" y="27463"/>
                  </a:cubicBezTo>
                  <a:cubicBezTo>
                    <a:pt x="333608" y="23251"/>
                    <a:pt x="335990" y="18867"/>
                    <a:pt x="338076" y="14340"/>
                  </a:cubicBezTo>
                  <a:cubicBezTo>
                    <a:pt x="339032" y="12515"/>
                    <a:pt x="339901" y="10603"/>
                    <a:pt x="340857" y="8778"/>
                  </a:cubicBezTo>
                  <a:cubicBezTo>
                    <a:pt x="341369" y="7818"/>
                    <a:pt x="341839" y="6832"/>
                    <a:pt x="342247" y="5823"/>
                  </a:cubicBezTo>
                  <a:lnTo>
                    <a:pt x="344420" y="1043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5F4BBCD-F2AA-EB85-4FED-3C0F06B8E693}"/>
                </a:ext>
              </a:extLst>
            </p:cNvPr>
            <p:cNvSpPr/>
            <p:nvPr/>
          </p:nvSpPr>
          <p:spPr>
            <a:xfrm>
              <a:off x="3741400" y="275866"/>
              <a:ext cx="47488" cy="47504"/>
            </a:xfrm>
            <a:custGeom>
              <a:avLst/>
              <a:gdLst>
                <a:gd name="connsiteX0" fmla="*/ 9 w 69527"/>
                <a:gd name="connsiteY0" fmla="*/ 35546 h 69550"/>
                <a:gd name="connsiteX1" fmla="*/ 33982 w 69527"/>
                <a:gd name="connsiteY1" fmla="*/ 9 h 69550"/>
                <a:gd name="connsiteX2" fmla="*/ 69519 w 69527"/>
                <a:gd name="connsiteY2" fmla="*/ 33982 h 69550"/>
                <a:gd name="connsiteX3" fmla="*/ 35546 w 69527"/>
                <a:gd name="connsiteY3" fmla="*/ 69519 h 69550"/>
                <a:gd name="connsiteX4" fmla="*/ 34773 w 69527"/>
                <a:gd name="connsiteY4" fmla="*/ 69527 h 69550"/>
                <a:gd name="connsiteX5" fmla="*/ 26 w 69527"/>
                <a:gd name="connsiteY5" fmla="*/ 37223 h 69550"/>
                <a:gd name="connsiteX6" fmla="*/ 9 w 69527"/>
                <a:gd name="connsiteY6" fmla="*/ 35546 h 69550"/>
                <a:gd name="connsiteX7" fmla="*/ 34773 w 69527"/>
                <a:gd name="connsiteY7" fmla="*/ 9473 h 69550"/>
                <a:gd name="connsiteX8" fmla="*/ 10047 w 69527"/>
                <a:gd name="connsiteY8" fmla="*/ 34116 h 69550"/>
                <a:gd name="connsiteX9" fmla="*/ 10091 w 69527"/>
                <a:gd name="connsiteY9" fmla="*/ 35546 h 69550"/>
                <a:gd name="connsiteX10" fmla="*/ 33269 w 69527"/>
                <a:gd name="connsiteY10" fmla="*/ 61648 h 69550"/>
                <a:gd name="connsiteX11" fmla="*/ 59368 w 69527"/>
                <a:gd name="connsiteY11" fmla="*/ 38474 h 69550"/>
                <a:gd name="connsiteX12" fmla="*/ 59368 w 69527"/>
                <a:gd name="connsiteY12" fmla="*/ 35546 h 69550"/>
                <a:gd name="connsiteX13" fmla="*/ 35850 w 69527"/>
                <a:gd name="connsiteY13" fmla="*/ 9585 h 69550"/>
                <a:gd name="connsiteX14" fmla="*/ 35120 w 69527"/>
                <a:gd name="connsiteY14" fmla="*/ 9560 h 69550"/>
                <a:gd name="connsiteX15" fmla="*/ 28950 w 69527"/>
                <a:gd name="connsiteY15" fmla="*/ 54058 h 69550"/>
                <a:gd name="connsiteX16" fmla="*/ 20867 w 69527"/>
                <a:gd name="connsiteY16" fmla="*/ 54058 h 69550"/>
                <a:gd name="connsiteX17" fmla="*/ 20867 w 69527"/>
                <a:gd name="connsiteY17" fmla="*/ 16861 h 69550"/>
                <a:gd name="connsiteX18" fmla="*/ 34946 w 69527"/>
                <a:gd name="connsiteY18" fmla="*/ 16861 h 69550"/>
                <a:gd name="connsiteX19" fmla="*/ 50242 w 69527"/>
                <a:gd name="connsiteY19" fmla="*/ 28072 h 69550"/>
                <a:gd name="connsiteX20" fmla="*/ 42855 w 69527"/>
                <a:gd name="connsiteY20" fmla="*/ 37895 h 69550"/>
                <a:gd name="connsiteX21" fmla="*/ 41465 w 69527"/>
                <a:gd name="connsiteY21" fmla="*/ 37979 h 69550"/>
                <a:gd name="connsiteX22" fmla="*/ 50155 w 69527"/>
                <a:gd name="connsiteY22" fmla="*/ 54145 h 69550"/>
                <a:gd name="connsiteX23" fmla="*/ 41465 w 69527"/>
                <a:gd name="connsiteY23" fmla="*/ 54145 h 69550"/>
                <a:gd name="connsiteX24" fmla="*/ 32774 w 69527"/>
                <a:gd name="connsiteY24" fmla="*/ 38849 h 69550"/>
                <a:gd name="connsiteX25" fmla="*/ 28950 w 69527"/>
                <a:gd name="connsiteY25" fmla="*/ 38849 h 69550"/>
                <a:gd name="connsiteX26" fmla="*/ 28950 w 69527"/>
                <a:gd name="connsiteY26" fmla="*/ 32157 h 69550"/>
                <a:gd name="connsiteX27" fmla="*/ 35989 w 69527"/>
                <a:gd name="connsiteY27" fmla="*/ 32157 h 69550"/>
                <a:gd name="connsiteX28" fmla="*/ 41812 w 69527"/>
                <a:gd name="connsiteY28" fmla="*/ 27203 h 69550"/>
                <a:gd name="connsiteX29" fmla="*/ 34686 w 69527"/>
                <a:gd name="connsiteY29" fmla="*/ 23379 h 69550"/>
                <a:gd name="connsiteX30" fmla="*/ 28950 w 69527"/>
                <a:gd name="connsiteY30" fmla="*/ 23379 h 6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9527" h="69550">
                  <a:moveTo>
                    <a:pt x="9" y="35546"/>
                  </a:moveTo>
                  <a:cubicBezTo>
                    <a:pt x="-426" y="16351"/>
                    <a:pt x="14783" y="441"/>
                    <a:pt x="33982" y="9"/>
                  </a:cubicBezTo>
                  <a:cubicBezTo>
                    <a:pt x="53180" y="-423"/>
                    <a:pt x="69084" y="14787"/>
                    <a:pt x="69519" y="33982"/>
                  </a:cubicBezTo>
                  <a:cubicBezTo>
                    <a:pt x="69953" y="53176"/>
                    <a:pt x="54744" y="69087"/>
                    <a:pt x="35546" y="69519"/>
                  </a:cubicBezTo>
                  <a:cubicBezTo>
                    <a:pt x="35285" y="69525"/>
                    <a:pt x="35033" y="69527"/>
                    <a:pt x="34773" y="69527"/>
                  </a:cubicBezTo>
                  <a:cubicBezTo>
                    <a:pt x="16261" y="70201"/>
                    <a:pt x="704" y="55738"/>
                    <a:pt x="26" y="37223"/>
                  </a:cubicBezTo>
                  <a:cubicBezTo>
                    <a:pt x="9" y="36664"/>
                    <a:pt x="0" y="36105"/>
                    <a:pt x="9" y="35546"/>
                  </a:cubicBezTo>
                  <a:close/>
                  <a:moveTo>
                    <a:pt x="34773" y="9473"/>
                  </a:moveTo>
                  <a:cubicBezTo>
                    <a:pt x="21145" y="9452"/>
                    <a:pt x="10073" y="20485"/>
                    <a:pt x="10047" y="34116"/>
                  </a:cubicBezTo>
                  <a:cubicBezTo>
                    <a:pt x="10047" y="34594"/>
                    <a:pt x="10064" y="35070"/>
                    <a:pt x="10091" y="35546"/>
                  </a:cubicBezTo>
                  <a:cubicBezTo>
                    <a:pt x="9282" y="49153"/>
                    <a:pt x="19659" y="60840"/>
                    <a:pt x="33269" y="61648"/>
                  </a:cubicBezTo>
                  <a:cubicBezTo>
                    <a:pt x="46870" y="62457"/>
                    <a:pt x="58560" y="52081"/>
                    <a:pt x="59368" y="38474"/>
                  </a:cubicBezTo>
                  <a:cubicBezTo>
                    <a:pt x="59428" y="37499"/>
                    <a:pt x="59428" y="36521"/>
                    <a:pt x="59368" y="35546"/>
                  </a:cubicBezTo>
                  <a:cubicBezTo>
                    <a:pt x="60046" y="21883"/>
                    <a:pt x="49512" y="10260"/>
                    <a:pt x="35850" y="9585"/>
                  </a:cubicBezTo>
                  <a:cubicBezTo>
                    <a:pt x="35607" y="9573"/>
                    <a:pt x="35364" y="9565"/>
                    <a:pt x="35120" y="9560"/>
                  </a:cubicBezTo>
                  <a:close/>
                  <a:moveTo>
                    <a:pt x="28950" y="54058"/>
                  </a:moveTo>
                  <a:lnTo>
                    <a:pt x="20867" y="54058"/>
                  </a:lnTo>
                  <a:lnTo>
                    <a:pt x="20867" y="16861"/>
                  </a:lnTo>
                  <a:lnTo>
                    <a:pt x="34946" y="16861"/>
                  </a:lnTo>
                  <a:cubicBezTo>
                    <a:pt x="44680" y="16861"/>
                    <a:pt x="50242" y="19555"/>
                    <a:pt x="50242" y="28072"/>
                  </a:cubicBezTo>
                  <a:cubicBezTo>
                    <a:pt x="50912" y="32824"/>
                    <a:pt x="47609" y="37223"/>
                    <a:pt x="42855" y="37895"/>
                  </a:cubicBezTo>
                  <a:cubicBezTo>
                    <a:pt x="42394" y="37960"/>
                    <a:pt x="41934" y="37989"/>
                    <a:pt x="41465" y="37979"/>
                  </a:cubicBezTo>
                  <a:lnTo>
                    <a:pt x="50155" y="54145"/>
                  </a:lnTo>
                  <a:lnTo>
                    <a:pt x="41465" y="54145"/>
                  </a:lnTo>
                  <a:lnTo>
                    <a:pt x="32774" y="38849"/>
                  </a:lnTo>
                  <a:lnTo>
                    <a:pt x="28950" y="38849"/>
                  </a:lnTo>
                  <a:close/>
                  <a:moveTo>
                    <a:pt x="28950" y="32157"/>
                  </a:moveTo>
                  <a:lnTo>
                    <a:pt x="35989" y="32157"/>
                  </a:lnTo>
                  <a:cubicBezTo>
                    <a:pt x="40509" y="32157"/>
                    <a:pt x="41812" y="30940"/>
                    <a:pt x="41812" y="27203"/>
                  </a:cubicBezTo>
                  <a:cubicBezTo>
                    <a:pt x="41812" y="23466"/>
                    <a:pt x="40161" y="23379"/>
                    <a:pt x="34686" y="23379"/>
                  </a:cubicBezTo>
                  <a:lnTo>
                    <a:pt x="28950" y="23379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</p:grpSp>
    </p:spTree>
    <p:extLst>
      <p:ext uri="{BB962C8B-B14F-4D97-AF65-F5344CB8AC3E}">
        <p14:creationId xmlns:p14="http://schemas.microsoft.com/office/powerpoint/2010/main" val="135168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00,000+ Best Beach Sunset Photos · 100% Free Download · Pexels Stock ...">
            <a:extLst>
              <a:ext uri="{FF2B5EF4-FFF2-40B4-BE49-F238E27FC236}">
                <a16:creationId xmlns:a16="http://schemas.microsoft.com/office/drawing/2014/main" id="{43686385-4F33-DDEB-DA0C-7A4C21D3B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4601" y="4704471"/>
            <a:ext cx="6008491" cy="432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C10FABF-87AB-E7BE-E255-E62EAC703EE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29413"/>
          <a:stretch/>
        </p:blipFill>
        <p:spPr>
          <a:xfrm>
            <a:off x="8215729" y="844328"/>
            <a:ext cx="4636338" cy="88214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86F27C7-53F4-2C92-7446-2EC84D34AF58}"/>
              </a:ext>
            </a:extLst>
          </p:cNvPr>
          <p:cNvSpPr/>
          <p:nvPr/>
        </p:nvSpPr>
        <p:spPr>
          <a:xfrm>
            <a:off x="-49848" y="-26711"/>
            <a:ext cx="13218161" cy="187891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DF1B5-2AFF-6711-2A04-73BD2D90BA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9063788"/>
            <a:ext cx="13168313" cy="7863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226D2C4-96D7-EFA6-5431-AB61C27CDDCA}"/>
              </a:ext>
            </a:extLst>
          </p:cNvPr>
          <p:cNvSpPr txBox="1"/>
          <p:nvPr/>
        </p:nvSpPr>
        <p:spPr>
          <a:xfrm>
            <a:off x="316246" y="164411"/>
            <a:ext cx="7719536" cy="1559458"/>
          </a:xfrm>
          <a:prstGeom prst="rect">
            <a:avLst/>
          </a:prstGeom>
          <a:noFill/>
        </p:spPr>
        <p:txBody>
          <a:bodyPr wrap="none" lIns="50857" tIns="25428" rIns="50857" bIns="25428" rtlCol="0">
            <a:spAutoFit/>
          </a:bodyPr>
          <a:lstStyle/>
          <a:p>
            <a:r>
              <a:rPr lang="en-US" sz="5400" b="1">
                <a:solidFill>
                  <a:srgbClr val="001D50"/>
                </a:solidFill>
                <a:latin typeface="Trade Gothic Next Cond" panose="020B0506040303020004" pitchFamily="34" charset="0"/>
                <a:cs typeface="Times New Roman" panose="02020603050405020304" pitchFamily="18" charset="0"/>
              </a:rPr>
              <a:t>SUMMER COLOR COLLECTION</a:t>
            </a:r>
          </a:p>
          <a:p>
            <a:r>
              <a:rPr lang="en-US" sz="4400" b="1">
                <a:solidFill>
                  <a:srgbClr val="001D50"/>
                </a:solidFill>
                <a:latin typeface="Trade Gothic Next Cond" panose="020B0506040303020004" pitchFamily="34" charset="0"/>
                <a:cs typeface="Times New Roman" panose="02020603050405020304" pitchFamily="18" charset="0"/>
              </a:rPr>
              <a:t>Calm and Elegant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2226095-D403-FD7C-559F-AA63B99B92E9}"/>
              </a:ext>
            </a:extLst>
          </p:cNvPr>
          <p:cNvSpPr txBox="1"/>
          <p:nvPr/>
        </p:nvSpPr>
        <p:spPr>
          <a:xfrm>
            <a:off x="483355" y="1891974"/>
            <a:ext cx="8558132" cy="27111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2400" i="0" u="none" strike="noStrike" dirty="0">
                <a:effectLst/>
                <a:latin typeface="Trade Gothic Next Cond"/>
              </a:rPr>
              <a:t>This palette </a:t>
            </a:r>
            <a:r>
              <a:rPr lang="en-US" sz="2400" kern="100" dirty="0">
                <a:latin typeface="Trade Gothic Next Cond"/>
                <a:cs typeface="Times New Roman"/>
              </a:rPr>
              <a:t>blends</a:t>
            </a:r>
            <a:r>
              <a:rPr lang="en-US" sz="2400" kern="100" dirty="0">
                <a:effectLst/>
                <a:latin typeface="Trade Gothic Next Cond"/>
                <a:ea typeface="Aptos" panose="020B0004020202020204" pitchFamily="34" charset="0"/>
                <a:cs typeface="Times New Roman"/>
              </a:rPr>
              <a:t> a mix of soft warmth and muted neutrals, creating a sophisticated and inviting seasonal look.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kern="100" dirty="0">
                <a:effectLst/>
                <a:latin typeface="Trade Gothic Next Cond"/>
                <a:ea typeface="Aptos" panose="020B0004020202020204" pitchFamily="34" charset="0"/>
                <a:cs typeface="Times New Roman"/>
              </a:rPr>
              <a:t>In home décor, these colors create a cozy</a:t>
            </a:r>
            <a:r>
              <a:rPr lang="en-US" sz="2400" kern="100" dirty="0">
                <a:latin typeface="Trade Gothic Next Cond"/>
                <a:ea typeface="Aptos" panose="020B0004020202020204" pitchFamily="34" charset="0"/>
                <a:cs typeface="Times New Roman"/>
              </a:rPr>
              <a:t>,</a:t>
            </a:r>
            <a:r>
              <a:rPr lang="en-US" sz="2400" kern="100" dirty="0">
                <a:effectLst/>
                <a:latin typeface="Trade Gothic Next Cond"/>
                <a:ea typeface="Aptos" panose="020B0004020202020204" pitchFamily="34" charset="0"/>
                <a:cs typeface="Times New Roman"/>
              </a:rPr>
              <a:t> yet airy summer look, great for beachy or minimal interiors. This refined, sun-kissed aesthetic balances soft warmth with earthy </a:t>
            </a:r>
            <a:r>
              <a:rPr lang="en-US" sz="2400" kern="100" dirty="0">
                <a:latin typeface="Trade Gothic Next Cond"/>
                <a:ea typeface="Aptos" panose="020B0004020202020204" pitchFamily="34" charset="0"/>
                <a:cs typeface="Times New Roman"/>
              </a:rPr>
              <a:t>depth - perfect</a:t>
            </a:r>
            <a:r>
              <a:rPr lang="en-US" sz="2400" kern="100" dirty="0">
                <a:effectLst/>
                <a:latin typeface="Trade Gothic Next Cond"/>
                <a:ea typeface="Aptos" panose="020B0004020202020204" pitchFamily="34" charset="0"/>
                <a:cs typeface="Times New Roman"/>
              </a:rPr>
              <a:t> for a modern, understated summer palette that feels both calm and elegant. </a:t>
            </a:r>
          </a:p>
        </p:txBody>
      </p:sp>
      <p:sp>
        <p:nvSpPr>
          <p:cNvPr id="11" name="TextBox 10">
            <a:hlinkClick r:id="rId6"/>
            <a:extLst>
              <a:ext uri="{FF2B5EF4-FFF2-40B4-BE49-F238E27FC236}">
                <a16:creationId xmlns:a16="http://schemas.microsoft.com/office/drawing/2014/main" id="{4515F3D8-CB52-CFE6-55CD-3B0F08D999DC}"/>
              </a:ext>
            </a:extLst>
          </p:cNvPr>
          <p:cNvSpPr txBox="1"/>
          <p:nvPr/>
        </p:nvSpPr>
        <p:spPr>
          <a:xfrm>
            <a:off x="10568423" y="521203"/>
            <a:ext cx="2099854" cy="553998"/>
          </a:xfrm>
          <a:prstGeom prst="rect">
            <a:avLst/>
          </a:prstGeom>
          <a:solidFill>
            <a:srgbClr val="001D50"/>
          </a:solidFill>
        </p:spPr>
        <p:txBody>
          <a:bodyPr wrap="square" tIns="91440" bIns="91440" rtlCol="0" anchor="ctr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rade Gothic Next Cond" panose="020B05060403030200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</a:t>
            </a:r>
            <a:endParaRPr lang="en-US" sz="2400" b="1">
              <a:solidFill>
                <a:schemeClr val="bg1"/>
              </a:solidFill>
              <a:latin typeface="Trade Gothic Next Cond" panose="020B05060403030200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5EE6E28-BA3A-26D1-B908-8F2922322E62}"/>
              </a:ext>
            </a:extLst>
          </p:cNvPr>
          <p:cNvGrpSpPr>
            <a:grpSpLocks noChangeAspect="1"/>
          </p:cNvGrpSpPr>
          <p:nvPr/>
        </p:nvGrpSpPr>
        <p:grpSpPr>
          <a:xfrm>
            <a:off x="302737" y="9260416"/>
            <a:ext cx="2173315" cy="393059"/>
            <a:chOff x="1335964" y="143790"/>
            <a:chExt cx="2452924" cy="443628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8FCB8C6-25EB-9A7E-9F25-4DD7339C2B49}"/>
                </a:ext>
              </a:extLst>
            </p:cNvPr>
            <p:cNvSpPr/>
            <p:nvPr/>
          </p:nvSpPr>
          <p:spPr>
            <a:xfrm>
              <a:off x="1539819" y="395298"/>
              <a:ext cx="59688" cy="96097"/>
            </a:xfrm>
            <a:custGeom>
              <a:avLst/>
              <a:gdLst>
                <a:gd name="connsiteX0" fmla="*/ 86977 w 87389"/>
                <a:gd name="connsiteY0" fmla="*/ 36415 h 140695"/>
                <a:gd name="connsiteX1" fmla="*/ 69595 w 87389"/>
                <a:gd name="connsiteY1" fmla="*/ 0 h 140695"/>
                <a:gd name="connsiteX2" fmla="*/ 1111 w 87389"/>
                <a:gd name="connsiteY2" fmla="*/ 106811 h 140695"/>
                <a:gd name="connsiteX3" fmla="*/ 3544 w 87389"/>
                <a:gd name="connsiteY3" fmla="*/ 131406 h 140695"/>
                <a:gd name="connsiteX4" fmla="*/ 5977 w 87389"/>
                <a:gd name="connsiteY4" fmla="*/ 137055 h 140695"/>
                <a:gd name="connsiteX5" fmla="*/ 14563 w 87389"/>
                <a:gd name="connsiteY5" fmla="*/ 140056 h 140695"/>
                <a:gd name="connsiteX6" fmla="*/ 16580 w 87389"/>
                <a:gd name="connsiteY6" fmla="*/ 138533 h 140695"/>
                <a:gd name="connsiteX7" fmla="*/ 74462 w 87389"/>
                <a:gd name="connsiteY7" fmla="*/ 61966 h 140695"/>
                <a:gd name="connsiteX8" fmla="*/ 86977 w 87389"/>
                <a:gd name="connsiteY8" fmla="*/ 36415 h 14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389" h="140695">
                  <a:moveTo>
                    <a:pt x="86977" y="36415"/>
                  </a:moveTo>
                  <a:cubicBezTo>
                    <a:pt x="89200" y="21860"/>
                    <a:pt x="82309" y="7425"/>
                    <a:pt x="69595" y="0"/>
                  </a:cubicBezTo>
                  <a:cubicBezTo>
                    <a:pt x="63077" y="8691"/>
                    <a:pt x="4935" y="97946"/>
                    <a:pt x="1111" y="106811"/>
                  </a:cubicBezTo>
                  <a:cubicBezTo>
                    <a:pt x="-970" y="115042"/>
                    <a:pt x="-110" y="123743"/>
                    <a:pt x="3544" y="131406"/>
                  </a:cubicBezTo>
                  <a:cubicBezTo>
                    <a:pt x="4065" y="132884"/>
                    <a:pt x="5369" y="135404"/>
                    <a:pt x="5977" y="137055"/>
                  </a:cubicBezTo>
                  <a:cubicBezTo>
                    <a:pt x="7519" y="140255"/>
                    <a:pt x="11363" y="141599"/>
                    <a:pt x="14563" y="140056"/>
                  </a:cubicBezTo>
                  <a:cubicBezTo>
                    <a:pt x="15330" y="139687"/>
                    <a:pt x="16015" y="139169"/>
                    <a:pt x="16580" y="138533"/>
                  </a:cubicBezTo>
                  <a:cubicBezTo>
                    <a:pt x="33962" y="123411"/>
                    <a:pt x="70812" y="67181"/>
                    <a:pt x="74462" y="61966"/>
                  </a:cubicBezTo>
                  <a:cubicBezTo>
                    <a:pt x="80259" y="54346"/>
                    <a:pt x="84510" y="45666"/>
                    <a:pt x="86977" y="36415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018A7D7-E253-C2A6-1CC6-4F9FC7C4A702}"/>
                </a:ext>
              </a:extLst>
            </p:cNvPr>
            <p:cNvSpPr/>
            <p:nvPr/>
          </p:nvSpPr>
          <p:spPr>
            <a:xfrm>
              <a:off x="1335964" y="143790"/>
              <a:ext cx="5935" cy="5935"/>
            </a:xfrm>
            <a:custGeom>
              <a:avLst/>
              <a:gdLst/>
              <a:ahLst/>
              <a:cxnLst/>
              <a:rect l="l" t="t" r="r" b="b"/>
              <a:pathLst>
                <a:path w="8690" h="8690"/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B64F822-4623-7F83-2C02-31A782F74FEB}"/>
                </a:ext>
              </a:extLst>
            </p:cNvPr>
            <p:cNvSpPr/>
            <p:nvPr/>
          </p:nvSpPr>
          <p:spPr>
            <a:xfrm>
              <a:off x="1336140" y="143795"/>
              <a:ext cx="465791" cy="443623"/>
            </a:xfrm>
            <a:custGeom>
              <a:avLst/>
              <a:gdLst>
                <a:gd name="connsiteX0" fmla="*/ 676155 w 681964"/>
                <a:gd name="connsiteY0" fmla="*/ 242728 h 649509"/>
                <a:gd name="connsiteX1" fmla="*/ 435504 w 681964"/>
                <a:gd name="connsiteY1" fmla="*/ 237079 h 649509"/>
                <a:gd name="connsiteX2" fmla="*/ 428899 w 681964"/>
                <a:gd name="connsiteY2" fmla="*/ 232212 h 649509"/>
                <a:gd name="connsiteX3" fmla="*/ 347378 w 681964"/>
                <a:gd name="connsiteY3" fmla="*/ 3902 h 649509"/>
                <a:gd name="connsiteX4" fmla="*/ 337938 w 681964"/>
                <a:gd name="connsiteY4" fmla="*/ 740 h 649509"/>
                <a:gd name="connsiteX5" fmla="*/ 334776 w 681964"/>
                <a:gd name="connsiteY5" fmla="*/ 3902 h 649509"/>
                <a:gd name="connsiteX6" fmla="*/ 252995 w 681964"/>
                <a:gd name="connsiteY6" fmla="*/ 232212 h 649509"/>
                <a:gd name="connsiteX7" fmla="*/ 246390 w 681964"/>
                <a:gd name="connsiteY7" fmla="*/ 237079 h 649509"/>
                <a:gd name="connsiteX8" fmla="*/ 5739 w 681964"/>
                <a:gd name="connsiteY8" fmla="*/ 242728 h 649509"/>
                <a:gd name="connsiteX9" fmla="*/ 123 w 681964"/>
                <a:gd name="connsiteY9" fmla="*/ 250947 h 649509"/>
                <a:gd name="connsiteX10" fmla="*/ 2350 w 681964"/>
                <a:gd name="connsiteY10" fmla="*/ 254895 h 649509"/>
                <a:gd name="connsiteX11" fmla="*/ 192594 w 681964"/>
                <a:gd name="connsiteY11" fmla="*/ 404117 h 649509"/>
                <a:gd name="connsiteX12" fmla="*/ 195114 w 681964"/>
                <a:gd name="connsiteY12" fmla="*/ 411852 h 649509"/>
                <a:gd name="connsiteX13" fmla="*/ 127325 w 681964"/>
                <a:gd name="connsiteY13" fmla="*/ 641466 h 649509"/>
                <a:gd name="connsiteX14" fmla="*/ 133031 w 681964"/>
                <a:gd name="connsiteY14" fmla="*/ 649322 h 649509"/>
                <a:gd name="connsiteX15" fmla="*/ 137928 w 681964"/>
                <a:gd name="connsiteY15" fmla="*/ 648245 h 649509"/>
                <a:gd name="connsiteX16" fmla="*/ 301317 w 681964"/>
                <a:gd name="connsiteY16" fmla="*/ 537957 h 649509"/>
                <a:gd name="connsiteX17" fmla="*/ 275244 w 681964"/>
                <a:gd name="connsiteY17" fmla="*/ 485812 h 649509"/>
                <a:gd name="connsiteX18" fmla="*/ 257167 w 681964"/>
                <a:gd name="connsiteY18" fmla="*/ 441575 h 649509"/>
                <a:gd name="connsiteX19" fmla="*/ 270203 w 681964"/>
                <a:gd name="connsiteY19" fmla="*/ 395774 h 649509"/>
                <a:gd name="connsiteX20" fmla="*/ 333994 w 681964"/>
                <a:gd name="connsiteY20" fmla="*/ 293135 h 649509"/>
                <a:gd name="connsiteX21" fmla="*/ 341382 w 681964"/>
                <a:gd name="connsiteY21" fmla="*/ 244900 h 649509"/>
                <a:gd name="connsiteX22" fmla="*/ 334429 w 681964"/>
                <a:gd name="connsiteY22" fmla="*/ 227519 h 649509"/>
                <a:gd name="connsiteX23" fmla="*/ 331648 w 681964"/>
                <a:gd name="connsiteY23" fmla="*/ 224042 h 649509"/>
                <a:gd name="connsiteX24" fmla="*/ 331039 w 681964"/>
                <a:gd name="connsiteY24" fmla="*/ 222043 h 649509"/>
                <a:gd name="connsiteX25" fmla="*/ 334255 w 681964"/>
                <a:gd name="connsiteY25" fmla="*/ 218828 h 649509"/>
                <a:gd name="connsiteX26" fmla="*/ 336167 w 681964"/>
                <a:gd name="connsiteY26" fmla="*/ 219349 h 649509"/>
                <a:gd name="connsiteX27" fmla="*/ 383967 w 681964"/>
                <a:gd name="connsiteY27" fmla="*/ 334590 h 649509"/>
                <a:gd name="connsiteX28" fmla="*/ 374581 w 681964"/>
                <a:gd name="connsiteY28" fmla="*/ 356318 h 649509"/>
                <a:gd name="connsiteX29" fmla="*/ 370409 w 681964"/>
                <a:gd name="connsiteY29" fmla="*/ 363618 h 649509"/>
                <a:gd name="connsiteX30" fmla="*/ 422554 w 681964"/>
                <a:gd name="connsiteY30" fmla="*/ 414894 h 649509"/>
                <a:gd name="connsiteX31" fmla="*/ 400480 w 681964"/>
                <a:gd name="connsiteY31" fmla="*/ 488941 h 649509"/>
                <a:gd name="connsiteX32" fmla="*/ 369366 w 681964"/>
                <a:gd name="connsiteY32" fmla="*/ 530309 h 649509"/>
                <a:gd name="connsiteX33" fmla="*/ 543792 w 681964"/>
                <a:gd name="connsiteY33" fmla="*/ 648245 h 649509"/>
                <a:gd name="connsiteX34" fmla="*/ 553250 w 681964"/>
                <a:gd name="connsiteY34" fmla="*/ 646673 h 649509"/>
                <a:gd name="connsiteX35" fmla="*/ 554395 w 681964"/>
                <a:gd name="connsiteY35" fmla="*/ 641466 h 649509"/>
                <a:gd name="connsiteX36" fmla="*/ 486606 w 681964"/>
                <a:gd name="connsiteY36" fmla="*/ 411852 h 649509"/>
                <a:gd name="connsiteX37" fmla="*/ 489127 w 681964"/>
                <a:gd name="connsiteY37" fmla="*/ 404117 h 649509"/>
                <a:gd name="connsiteX38" fmla="*/ 679631 w 681964"/>
                <a:gd name="connsiteY38" fmla="*/ 254895 h 649509"/>
                <a:gd name="connsiteX39" fmla="*/ 680161 w 681964"/>
                <a:gd name="connsiteY39" fmla="*/ 244953 h 649509"/>
                <a:gd name="connsiteX40" fmla="*/ 676155 w 681964"/>
                <a:gd name="connsiteY40" fmla="*/ 242728 h 64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81964" h="649509">
                  <a:moveTo>
                    <a:pt x="676155" y="242728"/>
                  </a:moveTo>
                  <a:cubicBezTo>
                    <a:pt x="605150" y="239860"/>
                    <a:pt x="521978" y="237948"/>
                    <a:pt x="435504" y="237079"/>
                  </a:cubicBezTo>
                  <a:cubicBezTo>
                    <a:pt x="432478" y="237066"/>
                    <a:pt x="429807" y="235099"/>
                    <a:pt x="428899" y="232212"/>
                  </a:cubicBezTo>
                  <a:cubicBezTo>
                    <a:pt x="401262" y="149822"/>
                    <a:pt x="372843" y="70387"/>
                    <a:pt x="347378" y="3902"/>
                  </a:cubicBezTo>
                  <a:cubicBezTo>
                    <a:pt x="345644" y="422"/>
                    <a:pt x="341418" y="-993"/>
                    <a:pt x="337938" y="740"/>
                  </a:cubicBezTo>
                  <a:cubicBezTo>
                    <a:pt x="336569" y="1423"/>
                    <a:pt x="335459" y="2532"/>
                    <a:pt x="334776" y="3902"/>
                  </a:cubicBezTo>
                  <a:cubicBezTo>
                    <a:pt x="308704" y="70387"/>
                    <a:pt x="280632" y="149909"/>
                    <a:pt x="252995" y="232212"/>
                  </a:cubicBezTo>
                  <a:cubicBezTo>
                    <a:pt x="252020" y="235050"/>
                    <a:pt x="249390" y="236988"/>
                    <a:pt x="246390" y="237079"/>
                  </a:cubicBezTo>
                  <a:cubicBezTo>
                    <a:pt x="159481" y="238035"/>
                    <a:pt x="76744" y="239947"/>
                    <a:pt x="5739" y="242728"/>
                  </a:cubicBezTo>
                  <a:cubicBezTo>
                    <a:pt x="1919" y="243446"/>
                    <a:pt x="-596" y="247126"/>
                    <a:pt x="123" y="250947"/>
                  </a:cubicBezTo>
                  <a:cubicBezTo>
                    <a:pt x="410" y="252473"/>
                    <a:pt x="1193" y="253861"/>
                    <a:pt x="2350" y="254895"/>
                  </a:cubicBezTo>
                  <a:cubicBezTo>
                    <a:pt x="58667" y="301043"/>
                    <a:pt x="123240" y="352407"/>
                    <a:pt x="192594" y="404117"/>
                  </a:cubicBezTo>
                  <a:cubicBezTo>
                    <a:pt x="194990" y="405900"/>
                    <a:pt x="196000" y="409001"/>
                    <a:pt x="195114" y="411852"/>
                  </a:cubicBezTo>
                  <a:cubicBezTo>
                    <a:pt x="170084" y="493634"/>
                    <a:pt x="147488" y="570548"/>
                    <a:pt x="127325" y="641466"/>
                  </a:cubicBezTo>
                  <a:cubicBezTo>
                    <a:pt x="126731" y="645211"/>
                    <a:pt x="129286" y="648728"/>
                    <a:pt x="133031" y="649322"/>
                  </a:cubicBezTo>
                  <a:cubicBezTo>
                    <a:pt x="134741" y="649593"/>
                    <a:pt x="136490" y="649208"/>
                    <a:pt x="137928" y="648245"/>
                  </a:cubicBezTo>
                  <a:cubicBezTo>
                    <a:pt x="190073" y="612612"/>
                    <a:pt x="244304" y="576806"/>
                    <a:pt x="301317" y="537957"/>
                  </a:cubicBezTo>
                  <a:cubicBezTo>
                    <a:pt x="292104" y="520575"/>
                    <a:pt x="283413" y="503715"/>
                    <a:pt x="275244" y="485812"/>
                  </a:cubicBezTo>
                  <a:cubicBezTo>
                    <a:pt x="267733" y="471718"/>
                    <a:pt x="261676" y="456896"/>
                    <a:pt x="257167" y="441575"/>
                  </a:cubicBezTo>
                  <a:cubicBezTo>
                    <a:pt x="252908" y="424193"/>
                    <a:pt x="261252" y="410027"/>
                    <a:pt x="270203" y="395774"/>
                  </a:cubicBezTo>
                  <a:cubicBezTo>
                    <a:pt x="290627" y="363270"/>
                    <a:pt x="319133" y="328941"/>
                    <a:pt x="333994" y="293135"/>
                  </a:cubicBezTo>
                  <a:cubicBezTo>
                    <a:pt x="340666" y="277989"/>
                    <a:pt x="343214" y="261349"/>
                    <a:pt x="341382" y="244900"/>
                  </a:cubicBezTo>
                  <a:cubicBezTo>
                    <a:pt x="340532" y="238622"/>
                    <a:pt x="338144" y="232651"/>
                    <a:pt x="334429" y="227519"/>
                  </a:cubicBezTo>
                  <a:cubicBezTo>
                    <a:pt x="333560" y="226302"/>
                    <a:pt x="332604" y="225172"/>
                    <a:pt x="331648" y="224042"/>
                  </a:cubicBezTo>
                  <a:cubicBezTo>
                    <a:pt x="331239" y="223456"/>
                    <a:pt x="331026" y="222757"/>
                    <a:pt x="331039" y="222043"/>
                  </a:cubicBezTo>
                  <a:cubicBezTo>
                    <a:pt x="331039" y="220268"/>
                    <a:pt x="332480" y="218828"/>
                    <a:pt x="334255" y="218828"/>
                  </a:cubicBezTo>
                  <a:cubicBezTo>
                    <a:pt x="334929" y="218812"/>
                    <a:pt x="335593" y="218994"/>
                    <a:pt x="336167" y="219349"/>
                  </a:cubicBezTo>
                  <a:cubicBezTo>
                    <a:pt x="371800" y="243249"/>
                    <a:pt x="394657" y="295916"/>
                    <a:pt x="383967" y="334590"/>
                  </a:cubicBezTo>
                  <a:cubicBezTo>
                    <a:pt x="381918" y="342253"/>
                    <a:pt x="378755" y="349573"/>
                    <a:pt x="374581" y="356318"/>
                  </a:cubicBezTo>
                  <a:lnTo>
                    <a:pt x="370409" y="363618"/>
                  </a:lnTo>
                  <a:cubicBezTo>
                    <a:pt x="370409" y="363618"/>
                    <a:pt x="412734" y="390820"/>
                    <a:pt x="422554" y="414894"/>
                  </a:cubicBezTo>
                  <a:cubicBezTo>
                    <a:pt x="434200" y="443661"/>
                    <a:pt x="410040" y="474774"/>
                    <a:pt x="400480" y="488941"/>
                  </a:cubicBezTo>
                  <a:cubicBezTo>
                    <a:pt x="400480" y="488941"/>
                    <a:pt x="386313" y="509277"/>
                    <a:pt x="369366" y="530309"/>
                  </a:cubicBezTo>
                  <a:cubicBezTo>
                    <a:pt x="430202" y="572199"/>
                    <a:pt x="488171" y="610352"/>
                    <a:pt x="543792" y="648245"/>
                  </a:cubicBezTo>
                  <a:cubicBezTo>
                    <a:pt x="546838" y="650423"/>
                    <a:pt x="551072" y="649719"/>
                    <a:pt x="553250" y="646673"/>
                  </a:cubicBezTo>
                  <a:cubicBezTo>
                    <a:pt x="554327" y="645167"/>
                    <a:pt x="554741" y="643286"/>
                    <a:pt x="554395" y="641466"/>
                  </a:cubicBezTo>
                  <a:cubicBezTo>
                    <a:pt x="533972" y="570548"/>
                    <a:pt x="511636" y="493721"/>
                    <a:pt x="486606" y="411852"/>
                  </a:cubicBezTo>
                  <a:cubicBezTo>
                    <a:pt x="485774" y="409001"/>
                    <a:pt x="486774" y="405931"/>
                    <a:pt x="489127" y="404117"/>
                  </a:cubicBezTo>
                  <a:cubicBezTo>
                    <a:pt x="558654" y="351972"/>
                    <a:pt x="623053" y="301130"/>
                    <a:pt x="679631" y="254895"/>
                  </a:cubicBezTo>
                  <a:cubicBezTo>
                    <a:pt x="682522" y="252296"/>
                    <a:pt x="682760" y="247845"/>
                    <a:pt x="680161" y="244953"/>
                  </a:cubicBezTo>
                  <a:cubicBezTo>
                    <a:pt x="679111" y="243785"/>
                    <a:pt x="677701" y="243002"/>
                    <a:pt x="676155" y="242728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9C1417F-B301-4DF1-D842-44DD31369F03}"/>
                </a:ext>
              </a:extLst>
            </p:cNvPr>
            <p:cNvSpPr/>
            <p:nvPr/>
          </p:nvSpPr>
          <p:spPr>
            <a:xfrm>
              <a:off x="2144090" y="276459"/>
              <a:ext cx="196481" cy="224440"/>
            </a:xfrm>
            <a:custGeom>
              <a:avLst/>
              <a:gdLst>
                <a:gd name="connsiteX0" fmla="*/ 0 w 287668"/>
                <a:gd name="connsiteY0" fmla="*/ 328603 h 328602"/>
                <a:gd name="connsiteX1" fmla="*/ 7387 w 287668"/>
                <a:gd name="connsiteY1" fmla="*/ 314697 h 328602"/>
                <a:gd name="connsiteX2" fmla="*/ 22857 w 287668"/>
                <a:gd name="connsiteY2" fmla="*/ 285409 h 328602"/>
                <a:gd name="connsiteX3" fmla="*/ 24595 w 287668"/>
                <a:gd name="connsiteY3" fmla="*/ 278978 h 328602"/>
                <a:gd name="connsiteX4" fmla="*/ 24595 w 287668"/>
                <a:gd name="connsiteY4" fmla="*/ 49538 h 328602"/>
                <a:gd name="connsiteX5" fmla="*/ 22857 w 287668"/>
                <a:gd name="connsiteY5" fmla="*/ 42498 h 328602"/>
                <a:gd name="connsiteX6" fmla="*/ 7387 w 287668"/>
                <a:gd name="connsiteY6" fmla="*/ 13645 h 328602"/>
                <a:gd name="connsiteX7" fmla="*/ 0 w 287668"/>
                <a:gd name="connsiteY7" fmla="*/ 0 h 328602"/>
                <a:gd name="connsiteX8" fmla="*/ 139054 w 287668"/>
                <a:gd name="connsiteY8" fmla="*/ 0 h 328602"/>
                <a:gd name="connsiteX9" fmla="*/ 131841 w 287668"/>
                <a:gd name="connsiteY9" fmla="*/ 13384 h 328602"/>
                <a:gd name="connsiteX10" fmla="*/ 116284 w 287668"/>
                <a:gd name="connsiteY10" fmla="*/ 42498 h 328602"/>
                <a:gd name="connsiteX11" fmla="*/ 114459 w 287668"/>
                <a:gd name="connsiteY11" fmla="*/ 48930 h 328602"/>
                <a:gd name="connsiteX12" fmla="*/ 114459 w 287668"/>
                <a:gd name="connsiteY12" fmla="*/ 250124 h 328602"/>
                <a:gd name="connsiteX13" fmla="*/ 114459 w 287668"/>
                <a:gd name="connsiteY13" fmla="*/ 262726 h 328602"/>
                <a:gd name="connsiteX14" fmla="*/ 114459 w 287668"/>
                <a:gd name="connsiteY14" fmla="*/ 264203 h 328602"/>
                <a:gd name="connsiteX15" fmla="*/ 118022 w 287668"/>
                <a:gd name="connsiteY15" fmla="*/ 264203 h 328602"/>
                <a:gd name="connsiteX16" fmla="*/ 235871 w 287668"/>
                <a:gd name="connsiteY16" fmla="*/ 264203 h 328602"/>
                <a:gd name="connsiteX17" fmla="*/ 243866 w 287668"/>
                <a:gd name="connsiteY17" fmla="*/ 262117 h 328602"/>
                <a:gd name="connsiteX18" fmla="*/ 272199 w 287668"/>
                <a:gd name="connsiteY18" fmla="*/ 247430 h 328602"/>
                <a:gd name="connsiteX19" fmla="*/ 287668 w 287668"/>
                <a:gd name="connsiteY19" fmla="*/ 239347 h 328602"/>
                <a:gd name="connsiteX20" fmla="*/ 285583 w 287668"/>
                <a:gd name="connsiteY20" fmla="*/ 251427 h 328602"/>
                <a:gd name="connsiteX21" fmla="*/ 282975 w 287668"/>
                <a:gd name="connsiteY21" fmla="*/ 265333 h 328602"/>
                <a:gd name="connsiteX22" fmla="*/ 271677 w 287668"/>
                <a:gd name="connsiteY22" fmla="*/ 322867 h 328602"/>
                <a:gd name="connsiteX23" fmla="*/ 271677 w 287668"/>
                <a:gd name="connsiteY23" fmla="*/ 324952 h 328602"/>
                <a:gd name="connsiteX24" fmla="*/ 271677 w 287668"/>
                <a:gd name="connsiteY24" fmla="*/ 328603 h 32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7668" h="328602">
                  <a:moveTo>
                    <a:pt x="0" y="328603"/>
                  </a:moveTo>
                  <a:lnTo>
                    <a:pt x="7387" y="314697"/>
                  </a:lnTo>
                  <a:cubicBezTo>
                    <a:pt x="12602" y="304963"/>
                    <a:pt x="17729" y="295230"/>
                    <a:pt x="22857" y="285409"/>
                  </a:cubicBezTo>
                  <a:cubicBezTo>
                    <a:pt x="23943" y="283436"/>
                    <a:pt x="24543" y="281230"/>
                    <a:pt x="24595" y="278978"/>
                  </a:cubicBezTo>
                  <a:cubicBezTo>
                    <a:pt x="24595" y="202498"/>
                    <a:pt x="24595" y="126018"/>
                    <a:pt x="24595" y="49538"/>
                  </a:cubicBezTo>
                  <a:cubicBezTo>
                    <a:pt x="24543" y="47092"/>
                    <a:pt x="23952" y="44687"/>
                    <a:pt x="22857" y="42498"/>
                  </a:cubicBezTo>
                  <a:cubicBezTo>
                    <a:pt x="17816" y="32852"/>
                    <a:pt x="12602" y="23205"/>
                    <a:pt x="7387" y="13645"/>
                  </a:cubicBezTo>
                  <a:lnTo>
                    <a:pt x="0" y="0"/>
                  </a:lnTo>
                  <a:lnTo>
                    <a:pt x="139054" y="0"/>
                  </a:lnTo>
                  <a:lnTo>
                    <a:pt x="131841" y="13384"/>
                  </a:lnTo>
                  <a:cubicBezTo>
                    <a:pt x="126539" y="23118"/>
                    <a:pt x="121325" y="32765"/>
                    <a:pt x="116284" y="42498"/>
                  </a:cubicBezTo>
                  <a:cubicBezTo>
                    <a:pt x="115154" y="44459"/>
                    <a:pt x="114528" y="46668"/>
                    <a:pt x="114459" y="48930"/>
                  </a:cubicBezTo>
                  <a:cubicBezTo>
                    <a:pt x="114459" y="115908"/>
                    <a:pt x="114459" y="182972"/>
                    <a:pt x="114459" y="250124"/>
                  </a:cubicBezTo>
                  <a:lnTo>
                    <a:pt x="114459" y="262726"/>
                  </a:lnTo>
                  <a:cubicBezTo>
                    <a:pt x="114415" y="263218"/>
                    <a:pt x="114415" y="263711"/>
                    <a:pt x="114459" y="264203"/>
                  </a:cubicBezTo>
                  <a:lnTo>
                    <a:pt x="118022" y="264203"/>
                  </a:lnTo>
                  <a:lnTo>
                    <a:pt x="235871" y="264203"/>
                  </a:lnTo>
                  <a:cubicBezTo>
                    <a:pt x="238652" y="264074"/>
                    <a:pt x="241372" y="263364"/>
                    <a:pt x="243866" y="262117"/>
                  </a:cubicBezTo>
                  <a:cubicBezTo>
                    <a:pt x="253252" y="257424"/>
                    <a:pt x="262465" y="252557"/>
                    <a:pt x="272199" y="247430"/>
                  </a:cubicBezTo>
                  <a:lnTo>
                    <a:pt x="287668" y="239347"/>
                  </a:lnTo>
                  <a:lnTo>
                    <a:pt x="285583" y="251427"/>
                  </a:lnTo>
                  <a:cubicBezTo>
                    <a:pt x="284713" y="256294"/>
                    <a:pt x="283844" y="260814"/>
                    <a:pt x="282975" y="265333"/>
                  </a:cubicBezTo>
                  <a:lnTo>
                    <a:pt x="271677" y="322867"/>
                  </a:lnTo>
                  <a:cubicBezTo>
                    <a:pt x="271634" y="323561"/>
                    <a:pt x="271634" y="324258"/>
                    <a:pt x="271677" y="324952"/>
                  </a:cubicBezTo>
                  <a:lnTo>
                    <a:pt x="271677" y="328603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8978514-6985-A425-89A8-2F34F1FBB8FF}"/>
                </a:ext>
              </a:extLst>
            </p:cNvPr>
            <p:cNvSpPr/>
            <p:nvPr/>
          </p:nvSpPr>
          <p:spPr>
            <a:xfrm>
              <a:off x="3062270" y="276519"/>
              <a:ext cx="219631" cy="223965"/>
            </a:xfrm>
            <a:custGeom>
              <a:avLst/>
              <a:gdLst>
                <a:gd name="connsiteX0" fmla="*/ 90907 w 321562"/>
                <a:gd name="connsiteY0" fmla="*/ 327907 h 327907"/>
                <a:gd name="connsiteX1" fmla="*/ 92819 w 321562"/>
                <a:gd name="connsiteY1" fmla="*/ 324431 h 327907"/>
                <a:gd name="connsiteX2" fmla="*/ 97425 w 321562"/>
                <a:gd name="connsiteY2" fmla="*/ 315740 h 327907"/>
                <a:gd name="connsiteX3" fmla="*/ 107854 w 321562"/>
                <a:gd name="connsiteY3" fmla="*/ 296968 h 327907"/>
                <a:gd name="connsiteX4" fmla="*/ 116110 w 321562"/>
                <a:gd name="connsiteY4" fmla="*/ 264898 h 327907"/>
                <a:gd name="connsiteX5" fmla="*/ 116110 w 321562"/>
                <a:gd name="connsiteY5" fmla="*/ 119760 h 327907"/>
                <a:gd name="connsiteX6" fmla="*/ 116110 w 321562"/>
                <a:gd name="connsiteY6" fmla="*/ 64139 h 327907"/>
                <a:gd name="connsiteX7" fmla="*/ 116110 w 321562"/>
                <a:gd name="connsiteY7" fmla="*/ 64139 h 327907"/>
                <a:gd name="connsiteX8" fmla="*/ 112460 w 321562"/>
                <a:gd name="connsiteY8" fmla="*/ 64139 h 327907"/>
                <a:gd name="connsiteX9" fmla="*/ 82737 w 321562"/>
                <a:gd name="connsiteY9" fmla="*/ 64139 h 327907"/>
                <a:gd name="connsiteX10" fmla="*/ 51885 w 321562"/>
                <a:gd name="connsiteY10" fmla="*/ 64139 h 327907"/>
                <a:gd name="connsiteX11" fmla="*/ 43889 w 321562"/>
                <a:gd name="connsiteY11" fmla="*/ 66225 h 327907"/>
                <a:gd name="connsiteX12" fmla="*/ 14948 w 321562"/>
                <a:gd name="connsiteY12" fmla="*/ 81260 h 327907"/>
                <a:gd name="connsiteX13" fmla="*/ 0 w 321562"/>
                <a:gd name="connsiteY13" fmla="*/ 89082 h 327907"/>
                <a:gd name="connsiteX14" fmla="*/ 17382 w 321562"/>
                <a:gd name="connsiteY14" fmla="*/ 0 h 327907"/>
                <a:gd name="connsiteX15" fmla="*/ 304181 w 321562"/>
                <a:gd name="connsiteY15" fmla="*/ 0 h 327907"/>
                <a:gd name="connsiteX16" fmla="*/ 321563 w 321562"/>
                <a:gd name="connsiteY16" fmla="*/ 88647 h 327907"/>
                <a:gd name="connsiteX17" fmla="*/ 311742 w 321562"/>
                <a:gd name="connsiteY17" fmla="*/ 83780 h 327907"/>
                <a:gd name="connsiteX18" fmla="*/ 303573 w 321562"/>
                <a:gd name="connsiteY18" fmla="*/ 79695 h 327907"/>
                <a:gd name="connsiteX19" fmla="*/ 294013 w 321562"/>
                <a:gd name="connsiteY19" fmla="*/ 74307 h 327907"/>
                <a:gd name="connsiteX20" fmla="*/ 273155 w 321562"/>
                <a:gd name="connsiteY20" fmla="*/ 64486 h 327907"/>
                <a:gd name="connsiteX21" fmla="*/ 259423 w 321562"/>
                <a:gd name="connsiteY21" fmla="*/ 63096 h 327907"/>
                <a:gd name="connsiteX22" fmla="*/ 249255 w 321562"/>
                <a:gd name="connsiteY22" fmla="*/ 63096 h 327907"/>
                <a:gd name="connsiteX23" fmla="*/ 238739 w 321562"/>
                <a:gd name="connsiteY23" fmla="*/ 63096 h 327907"/>
                <a:gd name="connsiteX24" fmla="*/ 204844 w 321562"/>
                <a:gd name="connsiteY24" fmla="*/ 63096 h 327907"/>
                <a:gd name="connsiteX25" fmla="*/ 204844 w 321562"/>
                <a:gd name="connsiteY25" fmla="*/ 97859 h 327907"/>
                <a:gd name="connsiteX26" fmla="*/ 204844 w 321562"/>
                <a:gd name="connsiteY26" fmla="*/ 277153 h 327907"/>
                <a:gd name="connsiteX27" fmla="*/ 206756 w 321562"/>
                <a:gd name="connsiteY27" fmla="*/ 284627 h 327907"/>
                <a:gd name="connsiteX28" fmla="*/ 219706 w 321562"/>
                <a:gd name="connsiteY28" fmla="*/ 308700 h 327907"/>
                <a:gd name="connsiteX29" fmla="*/ 225528 w 321562"/>
                <a:gd name="connsiteY29" fmla="*/ 319303 h 327907"/>
                <a:gd name="connsiteX30" fmla="*/ 227006 w 321562"/>
                <a:gd name="connsiteY30" fmla="*/ 322432 h 327907"/>
                <a:gd name="connsiteX31" fmla="*/ 229266 w 321562"/>
                <a:gd name="connsiteY31" fmla="*/ 327386 h 32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21562" h="327907">
                  <a:moveTo>
                    <a:pt x="90907" y="327907"/>
                  </a:moveTo>
                  <a:lnTo>
                    <a:pt x="92819" y="324431"/>
                  </a:lnTo>
                  <a:cubicBezTo>
                    <a:pt x="94383" y="321476"/>
                    <a:pt x="95947" y="318608"/>
                    <a:pt x="97425" y="315740"/>
                  </a:cubicBezTo>
                  <a:cubicBezTo>
                    <a:pt x="100814" y="309222"/>
                    <a:pt x="104030" y="302964"/>
                    <a:pt x="107854" y="296968"/>
                  </a:cubicBezTo>
                  <a:cubicBezTo>
                    <a:pt x="113790" y="287362"/>
                    <a:pt x="116675" y="276178"/>
                    <a:pt x="116110" y="264898"/>
                  </a:cubicBezTo>
                  <a:cubicBezTo>
                    <a:pt x="116110" y="216577"/>
                    <a:pt x="116110" y="167387"/>
                    <a:pt x="116110" y="119760"/>
                  </a:cubicBezTo>
                  <a:lnTo>
                    <a:pt x="116110" y="64139"/>
                  </a:lnTo>
                  <a:lnTo>
                    <a:pt x="116110" y="64139"/>
                  </a:lnTo>
                  <a:lnTo>
                    <a:pt x="112460" y="64139"/>
                  </a:lnTo>
                  <a:lnTo>
                    <a:pt x="82737" y="64139"/>
                  </a:lnTo>
                  <a:cubicBezTo>
                    <a:pt x="72482" y="64139"/>
                    <a:pt x="62227" y="64139"/>
                    <a:pt x="51885" y="64139"/>
                  </a:cubicBezTo>
                  <a:cubicBezTo>
                    <a:pt x="49095" y="64214"/>
                    <a:pt x="46357" y="64927"/>
                    <a:pt x="43889" y="66225"/>
                  </a:cubicBezTo>
                  <a:cubicBezTo>
                    <a:pt x="34242" y="71091"/>
                    <a:pt x="24769" y="76045"/>
                    <a:pt x="14948" y="81260"/>
                  </a:cubicBezTo>
                  <a:lnTo>
                    <a:pt x="0" y="89082"/>
                  </a:lnTo>
                  <a:lnTo>
                    <a:pt x="17382" y="0"/>
                  </a:lnTo>
                  <a:lnTo>
                    <a:pt x="304181" y="0"/>
                  </a:lnTo>
                  <a:lnTo>
                    <a:pt x="321563" y="88647"/>
                  </a:lnTo>
                  <a:lnTo>
                    <a:pt x="311742" y="83780"/>
                  </a:lnTo>
                  <a:lnTo>
                    <a:pt x="303573" y="79695"/>
                  </a:lnTo>
                  <a:cubicBezTo>
                    <a:pt x="300357" y="78044"/>
                    <a:pt x="297142" y="76132"/>
                    <a:pt x="294013" y="74307"/>
                  </a:cubicBezTo>
                  <a:cubicBezTo>
                    <a:pt x="287573" y="70038"/>
                    <a:pt x="280551" y="66730"/>
                    <a:pt x="273155" y="64486"/>
                  </a:cubicBezTo>
                  <a:cubicBezTo>
                    <a:pt x="268653" y="63470"/>
                    <a:pt x="264038" y="63003"/>
                    <a:pt x="259423" y="63096"/>
                  </a:cubicBezTo>
                  <a:cubicBezTo>
                    <a:pt x="256034" y="63096"/>
                    <a:pt x="252644" y="63096"/>
                    <a:pt x="249255" y="63096"/>
                  </a:cubicBezTo>
                  <a:cubicBezTo>
                    <a:pt x="245865" y="63096"/>
                    <a:pt x="242215" y="63096"/>
                    <a:pt x="238739" y="63096"/>
                  </a:cubicBezTo>
                  <a:lnTo>
                    <a:pt x="204844" y="63096"/>
                  </a:lnTo>
                  <a:lnTo>
                    <a:pt x="204844" y="97859"/>
                  </a:lnTo>
                  <a:cubicBezTo>
                    <a:pt x="204844" y="157595"/>
                    <a:pt x="204844" y="217359"/>
                    <a:pt x="204844" y="277153"/>
                  </a:cubicBezTo>
                  <a:cubicBezTo>
                    <a:pt x="204879" y="279761"/>
                    <a:pt x="205531" y="282323"/>
                    <a:pt x="206756" y="284627"/>
                  </a:cubicBezTo>
                  <a:cubicBezTo>
                    <a:pt x="211015" y="292709"/>
                    <a:pt x="215447" y="300705"/>
                    <a:pt x="219706" y="308700"/>
                  </a:cubicBezTo>
                  <a:lnTo>
                    <a:pt x="225528" y="319303"/>
                  </a:lnTo>
                  <a:lnTo>
                    <a:pt x="227006" y="322432"/>
                  </a:lnTo>
                  <a:lnTo>
                    <a:pt x="229266" y="327386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ABDC666-E4F9-560B-F223-4E5510E2EB7A}"/>
                </a:ext>
              </a:extLst>
            </p:cNvPr>
            <p:cNvSpPr/>
            <p:nvPr/>
          </p:nvSpPr>
          <p:spPr>
            <a:xfrm>
              <a:off x="3516908" y="276874"/>
              <a:ext cx="252932" cy="243197"/>
            </a:xfrm>
            <a:custGeom>
              <a:avLst/>
              <a:gdLst>
                <a:gd name="connsiteX0" fmla="*/ 309309 w 370318"/>
                <a:gd name="connsiteY0" fmla="*/ 356066 h 356065"/>
                <a:gd name="connsiteX1" fmla="*/ 301921 w 370318"/>
                <a:gd name="connsiteY1" fmla="*/ 355371 h 356065"/>
                <a:gd name="connsiteX2" fmla="*/ 286799 w 370318"/>
                <a:gd name="connsiteY2" fmla="*/ 353806 h 356065"/>
                <a:gd name="connsiteX3" fmla="*/ 205800 w 370318"/>
                <a:gd name="connsiteY3" fmla="*/ 313394 h 356065"/>
                <a:gd name="connsiteX4" fmla="*/ 157218 w 370318"/>
                <a:gd name="connsiteY4" fmla="*/ 225268 h 356065"/>
                <a:gd name="connsiteX5" fmla="*/ 152091 w 370318"/>
                <a:gd name="connsiteY5" fmla="*/ 221357 h 356065"/>
                <a:gd name="connsiteX6" fmla="*/ 134709 w 370318"/>
                <a:gd name="connsiteY6" fmla="*/ 221357 h 356065"/>
                <a:gd name="connsiteX7" fmla="*/ 114111 w 370318"/>
                <a:gd name="connsiteY7" fmla="*/ 221357 h 356065"/>
                <a:gd name="connsiteX8" fmla="*/ 114111 w 370318"/>
                <a:gd name="connsiteY8" fmla="*/ 238739 h 356065"/>
                <a:gd name="connsiteX9" fmla="*/ 114111 w 370318"/>
                <a:gd name="connsiteY9" fmla="*/ 278022 h 356065"/>
                <a:gd name="connsiteX10" fmla="*/ 116110 w 370318"/>
                <a:gd name="connsiteY10" fmla="*/ 285496 h 356065"/>
                <a:gd name="connsiteX11" fmla="*/ 128712 w 370318"/>
                <a:gd name="connsiteY11" fmla="*/ 309309 h 356065"/>
                <a:gd name="connsiteX12" fmla="*/ 134622 w 370318"/>
                <a:gd name="connsiteY12" fmla="*/ 320346 h 356065"/>
                <a:gd name="connsiteX13" fmla="*/ 135839 w 370318"/>
                <a:gd name="connsiteY13" fmla="*/ 323127 h 356065"/>
                <a:gd name="connsiteX14" fmla="*/ 138011 w 370318"/>
                <a:gd name="connsiteY14" fmla="*/ 327994 h 356065"/>
                <a:gd name="connsiteX15" fmla="*/ 261 w 370318"/>
                <a:gd name="connsiteY15" fmla="*/ 327994 h 356065"/>
                <a:gd name="connsiteX16" fmla="*/ 2086 w 370318"/>
                <a:gd name="connsiteY16" fmla="*/ 324518 h 356065"/>
                <a:gd name="connsiteX17" fmla="*/ 5475 w 370318"/>
                <a:gd name="connsiteY17" fmla="*/ 317739 h 356065"/>
                <a:gd name="connsiteX18" fmla="*/ 13297 w 370318"/>
                <a:gd name="connsiteY18" fmla="*/ 303399 h 356065"/>
                <a:gd name="connsiteX19" fmla="*/ 24943 w 370318"/>
                <a:gd name="connsiteY19" fmla="*/ 257772 h 356065"/>
                <a:gd name="connsiteX20" fmla="*/ 24943 w 370318"/>
                <a:gd name="connsiteY20" fmla="*/ 124627 h 356065"/>
                <a:gd name="connsiteX21" fmla="*/ 24943 w 370318"/>
                <a:gd name="connsiteY21" fmla="*/ 50842 h 356065"/>
                <a:gd name="connsiteX22" fmla="*/ 22422 w 370318"/>
                <a:gd name="connsiteY22" fmla="*/ 40760 h 356065"/>
                <a:gd name="connsiteX23" fmla="*/ 7387 w 370318"/>
                <a:gd name="connsiteY23" fmla="*/ 13732 h 356065"/>
                <a:gd name="connsiteX24" fmla="*/ 0 w 370318"/>
                <a:gd name="connsiteY24" fmla="*/ 0 h 356065"/>
                <a:gd name="connsiteX25" fmla="*/ 120977 w 370318"/>
                <a:gd name="connsiteY25" fmla="*/ 0 h 356065"/>
                <a:gd name="connsiteX26" fmla="*/ 301835 w 370318"/>
                <a:gd name="connsiteY26" fmla="*/ 55274 h 356065"/>
                <a:gd name="connsiteX27" fmla="*/ 313915 w 370318"/>
                <a:gd name="connsiteY27" fmla="*/ 151743 h 356065"/>
                <a:gd name="connsiteX28" fmla="*/ 256121 w 370318"/>
                <a:gd name="connsiteY28" fmla="*/ 203888 h 356065"/>
                <a:gd name="connsiteX29" fmla="*/ 251514 w 370318"/>
                <a:gd name="connsiteY29" fmla="*/ 205974 h 356065"/>
                <a:gd name="connsiteX30" fmla="*/ 248472 w 370318"/>
                <a:gd name="connsiteY30" fmla="*/ 207452 h 356065"/>
                <a:gd name="connsiteX31" fmla="*/ 249081 w 370318"/>
                <a:gd name="connsiteY31" fmla="*/ 210493 h 356065"/>
                <a:gd name="connsiteX32" fmla="*/ 250124 w 370318"/>
                <a:gd name="connsiteY32" fmla="*/ 216490 h 356065"/>
                <a:gd name="connsiteX33" fmla="*/ 250124 w 370318"/>
                <a:gd name="connsiteY33" fmla="*/ 216490 h 356065"/>
                <a:gd name="connsiteX34" fmla="*/ 250124 w 370318"/>
                <a:gd name="connsiteY34" fmla="*/ 217185 h 356065"/>
                <a:gd name="connsiteX35" fmla="*/ 293578 w 370318"/>
                <a:gd name="connsiteY35" fmla="*/ 295403 h 356065"/>
                <a:gd name="connsiteX36" fmla="*/ 352763 w 370318"/>
                <a:gd name="connsiteY36" fmla="*/ 340075 h 356065"/>
                <a:gd name="connsiteX37" fmla="*/ 359803 w 370318"/>
                <a:gd name="connsiteY37" fmla="*/ 342856 h 356065"/>
                <a:gd name="connsiteX38" fmla="*/ 370319 w 370318"/>
                <a:gd name="connsiteY38" fmla="*/ 347027 h 356065"/>
                <a:gd name="connsiteX39" fmla="*/ 363018 w 370318"/>
                <a:gd name="connsiteY39" fmla="*/ 348765 h 356065"/>
                <a:gd name="connsiteX40" fmla="*/ 333643 w 370318"/>
                <a:gd name="connsiteY40" fmla="*/ 353980 h 356065"/>
                <a:gd name="connsiteX41" fmla="*/ 318955 w 370318"/>
                <a:gd name="connsiteY41" fmla="*/ 355457 h 356065"/>
                <a:gd name="connsiteX42" fmla="*/ 312264 w 370318"/>
                <a:gd name="connsiteY42" fmla="*/ 356066 h 356065"/>
                <a:gd name="connsiteX43" fmla="*/ 114024 w 370318"/>
                <a:gd name="connsiteY43" fmla="*/ 165735 h 356065"/>
                <a:gd name="connsiteX44" fmla="*/ 177555 w 370318"/>
                <a:gd name="connsiteY44" fmla="*/ 163041 h 356065"/>
                <a:gd name="connsiteX45" fmla="*/ 207886 w 370318"/>
                <a:gd name="connsiteY45" fmla="*/ 154350 h 356065"/>
                <a:gd name="connsiteX46" fmla="*/ 235002 w 370318"/>
                <a:gd name="connsiteY46" fmla="*/ 121412 h 356065"/>
                <a:gd name="connsiteX47" fmla="*/ 225007 w 370318"/>
                <a:gd name="connsiteY47" fmla="*/ 82042 h 356065"/>
                <a:gd name="connsiteX48" fmla="*/ 178945 w 370318"/>
                <a:gd name="connsiteY48" fmla="*/ 58229 h 356065"/>
                <a:gd name="connsiteX49" fmla="*/ 132449 w 370318"/>
                <a:gd name="connsiteY49" fmla="*/ 57099 h 356065"/>
                <a:gd name="connsiteX50" fmla="*/ 113937 w 370318"/>
                <a:gd name="connsiteY50" fmla="*/ 57099 h 35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0318" h="356065">
                  <a:moveTo>
                    <a:pt x="309309" y="356066"/>
                  </a:moveTo>
                  <a:lnTo>
                    <a:pt x="301921" y="355371"/>
                  </a:lnTo>
                  <a:cubicBezTo>
                    <a:pt x="296881" y="354936"/>
                    <a:pt x="291840" y="354501"/>
                    <a:pt x="286799" y="353806"/>
                  </a:cubicBezTo>
                  <a:cubicBezTo>
                    <a:pt x="255921" y="350173"/>
                    <a:pt x="227275" y="335881"/>
                    <a:pt x="205800" y="313394"/>
                  </a:cubicBezTo>
                  <a:cubicBezTo>
                    <a:pt x="182935" y="288225"/>
                    <a:pt x="166291" y="258040"/>
                    <a:pt x="157218" y="225268"/>
                  </a:cubicBezTo>
                  <a:cubicBezTo>
                    <a:pt x="156088" y="221878"/>
                    <a:pt x="155045" y="221357"/>
                    <a:pt x="152091" y="221357"/>
                  </a:cubicBezTo>
                  <a:cubicBezTo>
                    <a:pt x="146007" y="221357"/>
                    <a:pt x="140184" y="221357"/>
                    <a:pt x="134709" y="221357"/>
                  </a:cubicBezTo>
                  <a:lnTo>
                    <a:pt x="114111" y="221357"/>
                  </a:lnTo>
                  <a:lnTo>
                    <a:pt x="114111" y="238739"/>
                  </a:lnTo>
                  <a:cubicBezTo>
                    <a:pt x="114111" y="251862"/>
                    <a:pt x="114111" y="264811"/>
                    <a:pt x="114111" y="278022"/>
                  </a:cubicBezTo>
                  <a:cubicBezTo>
                    <a:pt x="114268" y="280623"/>
                    <a:pt x="114946" y="283166"/>
                    <a:pt x="116110" y="285496"/>
                  </a:cubicBezTo>
                  <a:cubicBezTo>
                    <a:pt x="120282" y="293491"/>
                    <a:pt x="124801" y="301400"/>
                    <a:pt x="128712" y="309309"/>
                  </a:cubicBezTo>
                  <a:lnTo>
                    <a:pt x="134622" y="320346"/>
                  </a:lnTo>
                  <a:cubicBezTo>
                    <a:pt x="135056" y="321215"/>
                    <a:pt x="135404" y="322171"/>
                    <a:pt x="135839" y="323127"/>
                  </a:cubicBezTo>
                  <a:lnTo>
                    <a:pt x="138011" y="327994"/>
                  </a:lnTo>
                  <a:lnTo>
                    <a:pt x="261" y="327994"/>
                  </a:lnTo>
                  <a:lnTo>
                    <a:pt x="2086" y="324518"/>
                  </a:lnTo>
                  <a:cubicBezTo>
                    <a:pt x="3303" y="322258"/>
                    <a:pt x="4345" y="319999"/>
                    <a:pt x="5475" y="317739"/>
                  </a:cubicBezTo>
                  <a:cubicBezTo>
                    <a:pt x="7805" y="312812"/>
                    <a:pt x="10412" y="308023"/>
                    <a:pt x="13297" y="303399"/>
                  </a:cubicBezTo>
                  <a:cubicBezTo>
                    <a:pt x="21866" y="289786"/>
                    <a:pt x="25942" y="273826"/>
                    <a:pt x="24943" y="257772"/>
                  </a:cubicBezTo>
                  <a:cubicBezTo>
                    <a:pt x="24421" y="214317"/>
                    <a:pt x="24943" y="170863"/>
                    <a:pt x="24943" y="124627"/>
                  </a:cubicBezTo>
                  <a:cubicBezTo>
                    <a:pt x="24943" y="100293"/>
                    <a:pt x="24943" y="75698"/>
                    <a:pt x="24943" y="50842"/>
                  </a:cubicBezTo>
                  <a:cubicBezTo>
                    <a:pt x="24865" y="47336"/>
                    <a:pt x="24004" y="43892"/>
                    <a:pt x="22422" y="40760"/>
                  </a:cubicBezTo>
                  <a:cubicBezTo>
                    <a:pt x="17295" y="31113"/>
                    <a:pt x="12341" y="22422"/>
                    <a:pt x="7387" y="13732"/>
                  </a:cubicBezTo>
                  <a:lnTo>
                    <a:pt x="0" y="0"/>
                  </a:lnTo>
                  <a:lnTo>
                    <a:pt x="120977" y="0"/>
                  </a:lnTo>
                  <a:cubicBezTo>
                    <a:pt x="182248" y="0"/>
                    <a:pt x="258554" y="0"/>
                    <a:pt x="301835" y="55274"/>
                  </a:cubicBezTo>
                  <a:cubicBezTo>
                    <a:pt x="326082" y="86387"/>
                    <a:pt x="330167" y="118804"/>
                    <a:pt x="313915" y="151743"/>
                  </a:cubicBezTo>
                  <a:cubicBezTo>
                    <a:pt x="303138" y="173644"/>
                    <a:pt x="284800" y="190157"/>
                    <a:pt x="256121" y="203888"/>
                  </a:cubicBezTo>
                  <a:lnTo>
                    <a:pt x="251514" y="205974"/>
                  </a:lnTo>
                  <a:cubicBezTo>
                    <a:pt x="250463" y="206378"/>
                    <a:pt x="249446" y="206873"/>
                    <a:pt x="248472" y="207452"/>
                  </a:cubicBezTo>
                  <a:cubicBezTo>
                    <a:pt x="248611" y="208477"/>
                    <a:pt x="248811" y="209493"/>
                    <a:pt x="249081" y="210493"/>
                  </a:cubicBezTo>
                  <a:cubicBezTo>
                    <a:pt x="249081" y="211971"/>
                    <a:pt x="249776" y="213883"/>
                    <a:pt x="250124" y="216490"/>
                  </a:cubicBezTo>
                  <a:lnTo>
                    <a:pt x="250124" y="216490"/>
                  </a:lnTo>
                  <a:cubicBezTo>
                    <a:pt x="250124" y="216490"/>
                    <a:pt x="250124" y="216490"/>
                    <a:pt x="250124" y="217185"/>
                  </a:cubicBezTo>
                  <a:cubicBezTo>
                    <a:pt x="258432" y="246238"/>
                    <a:pt x="273302" y="272997"/>
                    <a:pt x="293578" y="295403"/>
                  </a:cubicBezTo>
                  <a:cubicBezTo>
                    <a:pt x="309665" y="314588"/>
                    <a:pt x="329906" y="329864"/>
                    <a:pt x="352763" y="340075"/>
                  </a:cubicBezTo>
                  <a:cubicBezTo>
                    <a:pt x="355023" y="341117"/>
                    <a:pt x="357456" y="341987"/>
                    <a:pt x="359803" y="342856"/>
                  </a:cubicBezTo>
                  <a:lnTo>
                    <a:pt x="370319" y="347027"/>
                  </a:lnTo>
                  <a:lnTo>
                    <a:pt x="363018" y="348765"/>
                  </a:lnTo>
                  <a:cubicBezTo>
                    <a:pt x="353328" y="351016"/>
                    <a:pt x="343516" y="352756"/>
                    <a:pt x="333643" y="353980"/>
                  </a:cubicBezTo>
                  <a:cubicBezTo>
                    <a:pt x="328776" y="354588"/>
                    <a:pt x="323823" y="355023"/>
                    <a:pt x="318955" y="355457"/>
                  </a:cubicBezTo>
                  <a:lnTo>
                    <a:pt x="312264" y="356066"/>
                  </a:lnTo>
                  <a:close/>
                  <a:moveTo>
                    <a:pt x="114024" y="165735"/>
                  </a:moveTo>
                  <a:cubicBezTo>
                    <a:pt x="135578" y="165735"/>
                    <a:pt x="156957" y="164345"/>
                    <a:pt x="177555" y="163041"/>
                  </a:cubicBezTo>
                  <a:cubicBezTo>
                    <a:pt x="188140" y="162165"/>
                    <a:pt x="198448" y="159212"/>
                    <a:pt x="207886" y="154350"/>
                  </a:cubicBezTo>
                  <a:cubicBezTo>
                    <a:pt x="221505" y="148118"/>
                    <a:pt x="231499" y="135973"/>
                    <a:pt x="235002" y="121412"/>
                  </a:cubicBezTo>
                  <a:cubicBezTo>
                    <a:pt x="237922" y="107449"/>
                    <a:pt x="234237" y="92921"/>
                    <a:pt x="225007" y="82042"/>
                  </a:cubicBezTo>
                  <a:cubicBezTo>
                    <a:pt x="213813" y="67825"/>
                    <a:pt x="197014" y="59143"/>
                    <a:pt x="178945" y="58229"/>
                  </a:cubicBezTo>
                  <a:cubicBezTo>
                    <a:pt x="163563" y="57099"/>
                    <a:pt x="147745" y="57099"/>
                    <a:pt x="132449" y="57099"/>
                  </a:cubicBezTo>
                  <a:lnTo>
                    <a:pt x="113937" y="57099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9DF0A47-3B0D-9C77-D29D-4A68FD19AC86}"/>
                </a:ext>
              </a:extLst>
            </p:cNvPr>
            <p:cNvSpPr/>
            <p:nvPr/>
          </p:nvSpPr>
          <p:spPr>
            <a:xfrm>
              <a:off x="2590180" y="270642"/>
              <a:ext cx="196243" cy="230613"/>
            </a:xfrm>
            <a:custGeom>
              <a:avLst/>
              <a:gdLst>
                <a:gd name="connsiteX0" fmla="*/ 0 w 287320"/>
                <a:gd name="connsiteY0" fmla="*/ 337641 h 337641"/>
                <a:gd name="connsiteX1" fmla="*/ 7127 w 287320"/>
                <a:gd name="connsiteY1" fmla="*/ 324170 h 337641"/>
                <a:gd name="connsiteX2" fmla="*/ 22770 w 287320"/>
                <a:gd name="connsiteY2" fmla="*/ 294447 h 337641"/>
                <a:gd name="connsiteX3" fmla="*/ 24508 w 287320"/>
                <a:gd name="connsiteY3" fmla="*/ 287495 h 337641"/>
                <a:gd name="connsiteX4" fmla="*/ 24508 w 287320"/>
                <a:gd name="connsiteY4" fmla="*/ 59185 h 337641"/>
                <a:gd name="connsiteX5" fmla="*/ 22249 w 287320"/>
                <a:gd name="connsiteY5" fmla="*/ 50494 h 337641"/>
                <a:gd name="connsiteX6" fmla="*/ 7648 w 287320"/>
                <a:gd name="connsiteY6" fmla="*/ 23118 h 337641"/>
                <a:gd name="connsiteX7" fmla="*/ 608 w 287320"/>
                <a:gd name="connsiteY7" fmla="*/ 8778 h 337641"/>
                <a:gd name="connsiteX8" fmla="*/ 200499 w 287320"/>
                <a:gd name="connsiteY8" fmla="*/ 8778 h 337641"/>
                <a:gd name="connsiteX9" fmla="*/ 200499 w 287320"/>
                <a:gd name="connsiteY9" fmla="*/ 8778 h 337641"/>
                <a:gd name="connsiteX10" fmla="*/ 220053 w 287320"/>
                <a:gd name="connsiteY10" fmla="*/ 4085 h 337641"/>
                <a:gd name="connsiteX11" fmla="*/ 224312 w 287320"/>
                <a:gd name="connsiteY11" fmla="*/ 1999 h 337641"/>
                <a:gd name="connsiteX12" fmla="*/ 228657 w 287320"/>
                <a:gd name="connsiteY12" fmla="*/ 0 h 337641"/>
                <a:gd name="connsiteX13" fmla="*/ 261248 w 287320"/>
                <a:gd name="connsiteY13" fmla="*/ 72743 h 337641"/>
                <a:gd name="connsiteX14" fmla="*/ 114372 w 287320"/>
                <a:gd name="connsiteY14" fmla="*/ 72743 h 337641"/>
                <a:gd name="connsiteX15" fmla="*/ 114372 w 287320"/>
                <a:gd name="connsiteY15" fmla="*/ 133579 h 337641"/>
                <a:gd name="connsiteX16" fmla="*/ 182943 w 287320"/>
                <a:gd name="connsiteY16" fmla="*/ 133579 h 337641"/>
                <a:gd name="connsiteX17" fmla="*/ 190417 w 287320"/>
                <a:gd name="connsiteY17" fmla="*/ 131667 h 337641"/>
                <a:gd name="connsiteX18" fmla="*/ 211710 w 287320"/>
                <a:gd name="connsiteY18" fmla="*/ 120369 h 337641"/>
                <a:gd name="connsiteX19" fmla="*/ 223877 w 287320"/>
                <a:gd name="connsiteY19" fmla="*/ 113851 h 337641"/>
                <a:gd name="connsiteX20" fmla="*/ 223877 w 287320"/>
                <a:gd name="connsiteY20" fmla="*/ 226572 h 337641"/>
                <a:gd name="connsiteX21" fmla="*/ 212058 w 287320"/>
                <a:gd name="connsiteY21" fmla="*/ 220140 h 337641"/>
                <a:gd name="connsiteX22" fmla="*/ 192677 w 287320"/>
                <a:gd name="connsiteY22" fmla="*/ 209972 h 337641"/>
                <a:gd name="connsiteX23" fmla="*/ 180162 w 287320"/>
                <a:gd name="connsiteY23" fmla="*/ 206756 h 337641"/>
                <a:gd name="connsiteX24" fmla="*/ 114459 w 287320"/>
                <a:gd name="connsiteY24" fmla="*/ 206756 h 337641"/>
                <a:gd name="connsiteX25" fmla="*/ 114459 w 287320"/>
                <a:gd name="connsiteY25" fmla="*/ 273329 h 337641"/>
                <a:gd name="connsiteX26" fmla="*/ 117588 w 287320"/>
                <a:gd name="connsiteY26" fmla="*/ 273329 h 337641"/>
                <a:gd name="connsiteX27" fmla="*/ 236045 w 287320"/>
                <a:gd name="connsiteY27" fmla="*/ 273329 h 337641"/>
                <a:gd name="connsiteX28" fmla="*/ 243084 w 287320"/>
                <a:gd name="connsiteY28" fmla="*/ 271590 h 337641"/>
                <a:gd name="connsiteX29" fmla="*/ 272025 w 287320"/>
                <a:gd name="connsiteY29" fmla="*/ 256468 h 337641"/>
                <a:gd name="connsiteX30" fmla="*/ 287321 w 287320"/>
                <a:gd name="connsiteY30" fmla="*/ 248473 h 337641"/>
                <a:gd name="connsiteX31" fmla="*/ 285148 w 287320"/>
                <a:gd name="connsiteY31" fmla="*/ 260379 h 337641"/>
                <a:gd name="connsiteX32" fmla="*/ 282628 w 287320"/>
                <a:gd name="connsiteY32" fmla="*/ 274371 h 337641"/>
                <a:gd name="connsiteX33" fmla="*/ 271243 w 287320"/>
                <a:gd name="connsiteY33" fmla="*/ 331992 h 337641"/>
                <a:gd name="connsiteX34" fmla="*/ 271243 w 287320"/>
                <a:gd name="connsiteY34" fmla="*/ 333991 h 337641"/>
                <a:gd name="connsiteX35" fmla="*/ 271243 w 287320"/>
                <a:gd name="connsiteY35" fmla="*/ 337641 h 33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7320" h="337641">
                  <a:moveTo>
                    <a:pt x="0" y="337641"/>
                  </a:moveTo>
                  <a:lnTo>
                    <a:pt x="7127" y="324170"/>
                  </a:lnTo>
                  <a:cubicBezTo>
                    <a:pt x="12402" y="314321"/>
                    <a:pt x="17617" y="304413"/>
                    <a:pt x="22770" y="294447"/>
                  </a:cubicBezTo>
                  <a:cubicBezTo>
                    <a:pt x="23891" y="292300"/>
                    <a:pt x="24491" y="289917"/>
                    <a:pt x="24508" y="287495"/>
                  </a:cubicBezTo>
                  <a:cubicBezTo>
                    <a:pt x="24508" y="211362"/>
                    <a:pt x="24508" y="135259"/>
                    <a:pt x="24508" y="59185"/>
                  </a:cubicBezTo>
                  <a:cubicBezTo>
                    <a:pt x="24413" y="56156"/>
                    <a:pt x="23639" y="53187"/>
                    <a:pt x="22249" y="50494"/>
                  </a:cubicBezTo>
                  <a:cubicBezTo>
                    <a:pt x="17556" y="41369"/>
                    <a:pt x="12689" y="32330"/>
                    <a:pt x="7648" y="23118"/>
                  </a:cubicBezTo>
                  <a:lnTo>
                    <a:pt x="608" y="8778"/>
                  </a:lnTo>
                  <a:lnTo>
                    <a:pt x="200499" y="8778"/>
                  </a:lnTo>
                  <a:lnTo>
                    <a:pt x="200499" y="8778"/>
                  </a:lnTo>
                  <a:cubicBezTo>
                    <a:pt x="207339" y="9174"/>
                    <a:pt x="214143" y="7541"/>
                    <a:pt x="220053" y="4085"/>
                  </a:cubicBezTo>
                  <a:cubicBezTo>
                    <a:pt x="221427" y="3303"/>
                    <a:pt x="222852" y="2606"/>
                    <a:pt x="224312" y="1999"/>
                  </a:cubicBezTo>
                  <a:lnTo>
                    <a:pt x="228657" y="0"/>
                  </a:lnTo>
                  <a:lnTo>
                    <a:pt x="261248" y="72743"/>
                  </a:lnTo>
                  <a:lnTo>
                    <a:pt x="114372" y="72743"/>
                  </a:lnTo>
                  <a:lnTo>
                    <a:pt x="114372" y="133579"/>
                  </a:lnTo>
                  <a:lnTo>
                    <a:pt x="182943" y="133579"/>
                  </a:lnTo>
                  <a:cubicBezTo>
                    <a:pt x="185551" y="133509"/>
                    <a:pt x="188097" y="132856"/>
                    <a:pt x="190417" y="131667"/>
                  </a:cubicBezTo>
                  <a:cubicBezTo>
                    <a:pt x="197457" y="128104"/>
                    <a:pt x="204410" y="124280"/>
                    <a:pt x="211710" y="120369"/>
                  </a:cubicBezTo>
                  <a:lnTo>
                    <a:pt x="223877" y="113851"/>
                  </a:lnTo>
                  <a:lnTo>
                    <a:pt x="223877" y="226572"/>
                  </a:lnTo>
                  <a:cubicBezTo>
                    <a:pt x="223877" y="226572"/>
                    <a:pt x="214752" y="221705"/>
                    <a:pt x="212058" y="220140"/>
                  </a:cubicBezTo>
                  <a:cubicBezTo>
                    <a:pt x="205366" y="216577"/>
                    <a:pt x="199195" y="213101"/>
                    <a:pt x="192677" y="209972"/>
                  </a:cubicBezTo>
                  <a:cubicBezTo>
                    <a:pt x="188775" y="208043"/>
                    <a:pt x="184508" y="206948"/>
                    <a:pt x="180162" y="206756"/>
                  </a:cubicBezTo>
                  <a:lnTo>
                    <a:pt x="114459" y="206756"/>
                  </a:lnTo>
                  <a:lnTo>
                    <a:pt x="114459" y="273329"/>
                  </a:lnTo>
                  <a:lnTo>
                    <a:pt x="117588" y="273329"/>
                  </a:lnTo>
                  <a:lnTo>
                    <a:pt x="236045" y="273329"/>
                  </a:lnTo>
                  <a:cubicBezTo>
                    <a:pt x="238487" y="273250"/>
                    <a:pt x="240885" y="272658"/>
                    <a:pt x="243084" y="271590"/>
                  </a:cubicBezTo>
                  <a:lnTo>
                    <a:pt x="272025" y="256468"/>
                  </a:lnTo>
                  <a:lnTo>
                    <a:pt x="287321" y="248473"/>
                  </a:lnTo>
                  <a:lnTo>
                    <a:pt x="285148" y="260379"/>
                  </a:lnTo>
                  <a:cubicBezTo>
                    <a:pt x="284279" y="265246"/>
                    <a:pt x="283497" y="269765"/>
                    <a:pt x="282628" y="274371"/>
                  </a:cubicBezTo>
                  <a:lnTo>
                    <a:pt x="271243" y="331992"/>
                  </a:lnTo>
                  <a:cubicBezTo>
                    <a:pt x="271191" y="332658"/>
                    <a:pt x="271191" y="333325"/>
                    <a:pt x="271243" y="333991"/>
                  </a:cubicBezTo>
                  <a:lnTo>
                    <a:pt x="271243" y="337641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AD6F38D-F8D8-FF55-9C21-33DA0375E53F}"/>
                </a:ext>
              </a:extLst>
            </p:cNvPr>
            <p:cNvSpPr/>
            <p:nvPr/>
          </p:nvSpPr>
          <p:spPr>
            <a:xfrm>
              <a:off x="3251272" y="276281"/>
              <a:ext cx="265101" cy="224499"/>
            </a:xfrm>
            <a:custGeom>
              <a:avLst/>
              <a:gdLst>
                <a:gd name="connsiteX0" fmla="*/ 278369 w 388135"/>
                <a:gd name="connsiteY0" fmla="*/ 327473 h 328689"/>
                <a:gd name="connsiteX1" fmla="*/ 230396 w 388135"/>
                <a:gd name="connsiteY1" fmla="*/ 217620 h 328689"/>
                <a:gd name="connsiteX2" fmla="*/ 128451 w 388135"/>
                <a:gd name="connsiteY2" fmla="*/ 217620 h 328689"/>
                <a:gd name="connsiteX3" fmla="*/ 108375 w 388135"/>
                <a:gd name="connsiteY3" fmla="*/ 270374 h 328689"/>
                <a:gd name="connsiteX4" fmla="*/ 106290 w 388135"/>
                <a:gd name="connsiteY4" fmla="*/ 275762 h 328689"/>
                <a:gd name="connsiteX5" fmla="*/ 101075 w 388135"/>
                <a:gd name="connsiteY5" fmla="*/ 290276 h 328689"/>
                <a:gd name="connsiteX6" fmla="*/ 101683 w 388135"/>
                <a:gd name="connsiteY6" fmla="*/ 297315 h 328689"/>
                <a:gd name="connsiteX7" fmla="*/ 112199 w 388135"/>
                <a:gd name="connsiteY7" fmla="*/ 317044 h 328689"/>
                <a:gd name="connsiteX8" fmla="*/ 118544 w 388135"/>
                <a:gd name="connsiteY8" fmla="*/ 328342 h 328689"/>
                <a:gd name="connsiteX9" fmla="*/ 0 w 388135"/>
                <a:gd name="connsiteY9" fmla="*/ 328342 h 328689"/>
                <a:gd name="connsiteX10" fmla="*/ 3476 w 388135"/>
                <a:gd name="connsiteY10" fmla="*/ 324431 h 328689"/>
                <a:gd name="connsiteX11" fmla="*/ 6344 w 388135"/>
                <a:gd name="connsiteY11" fmla="*/ 321042 h 328689"/>
                <a:gd name="connsiteX12" fmla="*/ 12428 w 388135"/>
                <a:gd name="connsiteY12" fmla="*/ 314176 h 328689"/>
                <a:gd name="connsiteX13" fmla="*/ 40586 w 388135"/>
                <a:gd name="connsiteY13" fmla="*/ 270287 h 328689"/>
                <a:gd name="connsiteX14" fmla="*/ 107246 w 388135"/>
                <a:gd name="connsiteY14" fmla="*/ 95861 h 328689"/>
                <a:gd name="connsiteX15" fmla="*/ 134709 w 388135"/>
                <a:gd name="connsiteY15" fmla="*/ 24769 h 328689"/>
                <a:gd name="connsiteX16" fmla="*/ 134709 w 388135"/>
                <a:gd name="connsiteY16" fmla="*/ 20163 h 328689"/>
                <a:gd name="connsiteX17" fmla="*/ 128973 w 388135"/>
                <a:gd name="connsiteY17" fmla="*/ 8083 h 328689"/>
                <a:gd name="connsiteX18" fmla="*/ 124975 w 388135"/>
                <a:gd name="connsiteY18" fmla="*/ 0 h 328689"/>
                <a:gd name="connsiteX19" fmla="*/ 269505 w 388135"/>
                <a:gd name="connsiteY19" fmla="*/ 0 h 328689"/>
                <a:gd name="connsiteX20" fmla="*/ 261683 w 388135"/>
                <a:gd name="connsiteY20" fmla="*/ 11211 h 328689"/>
                <a:gd name="connsiteX21" fmla="*/ 245257 w 388135"/>
                <a:gd name="connsiteY21" fmla="*/ 34937 h 328689"/>
                <a:gd name="connsiteX22" fmla="*/ 245257 w 388135"/>
                <a:gd name="connsiteY22" fmla="*/ 38240 h 328689"/>
                <a:gd name="connsiteX23" fmla="*/ 323996 w 388135"/>
                <a:gd name="connsiteY23" fmla="*/ 219358 h 328689"/>
                <a:gd name="connsiteX24" fmla="*/ 337989 w 388135"/>
                <a:gd name="connsiteY24" fmla="*/ 251601 h 328689"/>
                <a:gd name="connsiteX25" fmla="*/ 338858 w 388135"/>
                <a:gd name="connsiteY25" fmla="*/ 253513 h 328689"/>
                <a:gd name="connsiteX26" fmla="*/ 340944 w 388135"/>
                <a:gd name="connsiteY26" fmla="*/ 258728 h 328689"/>
                <a:gd name="connsiteX27" fmla="*/ 370753 w 388135"/>
                <a:gd name="connsiteY27" fmla="*/ 305919 h 328689"/>
                <a:gd name="connsiteX28" fmla="*/ 388135 w 388135"/>
                <a:gd name="connsiteY28" fmla="*/ 328690 h 328689"/>
                <a:gd name="connsiteX29" fmla="*/ 279064 w 388135"/>
                <a:gd name="connsiteY29" fmla="*/ 328690 h 328689"/>
                <a:gd name="connsiteX30" fmla="*/ 208234 w 388135"/>
                <a:gd name="connsiteY30" fmla="*/ 166691 h 328689"/>
                <a:gd name="connsiteX31" fmla="*/ 184160 w 388135"/>
                <a:gd name="connsiteY31" fmla="*/ 111330 h 328689"/>
                <a:gd name="connsiteX32" fmla="*/ 177207 w 388135"/>
                <a:gd name="connsiteY32" fmla="*/ 95339 h 328689"/>
                <a:gd name="connsiteX33" fmla="*/ 175904 w 388135"/>
                <a:gd name="connsiteY33" fmla="*/ 92819 h 328689"/>
                <a:gd name="connsiteX34" fmla="*/ 147745 w 388135"/>
                <a:gd name="connsiteY34" fmla="*/ 167039 h 32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88135" h="328689">
                  <a:moveTo>
                    <a:pt x="278369" y="327473"/>
                  </a:moveTo>
                  <a:cubicBezTo>
                    <a:pt x="277761" y="326430"/>
                    <a:pt x="236045" y="230569"/>
                    <a:pt x="230396" y="217620"/>
                  </a:cubicBezTo>
                  <a:lnTo>
                    <a:pt x="128451" y="217620"/>
                  </a:lnTo>
                  <a:lnTo>
                    <a:pt x="108375" y="270374"/>
                  </a:lnTo>
                  <a:lnTo>
                    <a:pt x="106290" y="275762"/>
                  </a:lnTo>
                  <a:cubicBezTo>
                    <a:pt x="104464" y="280542"/>
                    <a:pt x="102552" y="285409"/>
                    <a:pt x="101075" y="290276"/>
                  </a:cubicBezTo>
                  <a:cubicBezTo>
                    <a:pt x="100484" y="292625"/>
                    <a:pt x="100701" y="295102"/>
                    <a:pt x="101683" y="297315"/>
                  </a:cubicBezTo>
                  <a:cubicBezTo>
                    <a:pt x="104899" y="303920"/>
                    <a:pt x="108549" y="310352"/>
                    <a:pt x="112199" y="317044"/>
                  </a:cubicBezTo>
                  <a:lnTo>
                    <a:pt x="118544" y="328342"/>
                  </a:lnTo>
                  <a:lnTo>
                    <a:pt x="0" y="328342"/>
                  </a:lnTo>
                  <a:lnTo>
                    <a:pt x="3476" y="324431"/>
                  </a:lnTo>
                  <a:lnTo>
                    <a:pt x="6344" y="321042"/>
                  </a:lnTo>
                  <a:cubicBezTo>
                    <a:pt x="8430" y="318608"/>
                    <a:pt x="10342" y="316262"/>
                    <a:pt x="12428" y="314176"/>
                  </a:cubicBezTo>
                  <a:cubicBezTo>
                    <a:pt x="25317" y="302114"/>
                    <a:pt x="34990" y="287029"/>
                    <a:pt x="40586" y="270287"/>
                  </a:cubicBezTo>
                  <a:cubicBezTo>
                    <a:pt x="44584" y="257946"/>
                    <a:pt x="79348" y="168082"/>
                    <a:pt x="107246" y="95861"/>
                  </a:cubicBezTo>
                  <a:cubicBezTo>
                    <a:pt x="119065" y="65356"/>
                    <a:pt x="129233" y="38935"/>
                    <a:pt x="134709" y="24769"/>
                  </a:cubicBezTo>
                  <a:cubicBezTo>
                    <a:pt x="135187" y="23271"/>
                    <a:pt x="135187" y="21661"/>
                    <a:pt x="134709" y="20163"/>
                  </a:cubicBezTo>
                  <a:cubicBezTo>
                    <a:pt x="132970" y="16078"/>
                    <a:pt x="130972" y="12080"/>
                    <a:pt x="128973" y="8083"/>
                  </a:cubicBezTo>
                  <a:lnTo>
                    <a:pt x="124975" y="0"/>
                  </a:lnTo>
                  <a:lnTo>
                    <a:pt x="269505" y="0"/>
                  </a:lnTo>
                  <a:lnTo>
                    <a:pt x="261683" y="11211"/>
                  </a:lnTo>
                  <a:cubicBezTo>
                    <a:pt x="256207" y="19120"/>
                    <a:pt x="250645" y="26942"/>
                    <a:pt x="245257" y="34937"/>
                  </a:cubicBezTo>
                  <a:cubicBezTo>
                    <a:pt x="244822" y="35995"/>
                    <a:pt x="244822" y="37182"/>
                    <a:pt x="245257" y="38240"/>
                  </a:cubicBezTo>
                  <a:cubicBezTo>
                    <a:pt x="272025" y="100119"/>
                    <a:pt x="298271" y="160492"/>
                    <a:pt x="323996" y="219358"/>
                  </a:cubicBezTo>
                  <a:lnTo>
                    <a:pt x="337989" y="251601"/>
                  </a:lnTo>
                  <a:lnTo>
                    <a:pt x="338858" y="253513"/>
                  </a:lnTo>
                  <a:cubicBezTo>
                    <a:pt x="339683" y="255198"/>
                    <a:pt x="340379" y="256941"/>
                    <a:pt x="340944" y="258728"/>
                  </a:cubicBezTo>
                  <a:cubicBezTo>
                    <a:pt x="347601" y="276305"/>
                    <a:pt x="357743" y="292356"/>
                    <a:pt x="370753" y="305919"/>
                  </a:cubicBezTo>
                  <a:cubicBezTo>
                    <a:pt x="373448" y="309222"/>
                    <a:pt x="388135" y="328690"/>
                    <a:pt x="388135" y="328690"/>
                  </a:cubicBezTo>
                  <a:lnTo>
                    <a:pt x="279064" y="328690"/>
                  </a:lnTo>
                  <a:close/>
                  <a:moveTo>
                    <a:pt x="208234" y="166691"/>
                  </a:moveTo>
                  <a:cubicBezTo>
                    <a:pt x="196849" y="140619"/>
                    <a:pt x="187549" y="119239"/>
                    <a:pt x="184160" y="111330"/>
                  </a:cubicBezTo>
                  <a:lnTo>
                    <a:pt x="177207" y="95339"/>
                  </a:lnTo>
                  <a:lnTo>
                    <a:pt x="175904" y="92819"/>
                  </a:lnTo>
                  <a:cubicBezTo>
                    <a:pt x="170167" y="108115"/>
                    <a:pt x="159217" y="136968"/>
                    <a:pt x="147745" y="167039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9EFD5E4-FA98-B543-9E66-0F39BEE44D6D}"/>
                </a:ext>
              </a:extLst>
            </p:cNvPr>
            <p:cNvSpPr/>
            <p:nvPr/>
          </p:nvSpPr>
          <p:spPr>
            <a:xfrm>
              <a:off x="2803203" y="239953"/>
              <a:ext cx="261947" cy="284855"/>
            </a:xfrm>
            <a:custGeom>
              <a:avLst/>
              <a:gdLst>
                <a:gd name="connsiteX0" fmla="*/ 210087 w 383517"/>
                <a:gd name="connsiteY0" fmla="*/ 416989 h 417056"/>
                <a:gd name="connsiteX1" fmla="*/ 83635 w 383517"/>
                <a:gd name="connsiteY1" fmla="*/ 390916 h 417056"/>
                <a:gd name="connsiteX2" fmla="*/ 79116 w 383517"/>
                <a:gd name="connsiteY2" fmla="*/ 388396 h 417056"/>
                <a:gd name="connsiteX3" fmla="*/ 66601 w 383517"/>
                <a:gd name="connsiteY3" fmla="*/ 383703 h 417056"/>
                <a:gd name="connsiteX4" fmla="*/ 64862 w 383517"/>
                <a:gd name="connsiteY4" fmla="*/ 383703 h 417056"/>
                <a:gd name="connsiteX5" fmla="*/ 53477 w 383517"/>
                <a:gd name="connsiteY5" fmla="*/ 386745 h 417056"/>
                <a:gd name="connsiteX6" fmla="*/ 52521 w 383517"/>
                <a:gd name="connsiteY6" fmla="*/ 386745 h 417056"/>
                <a:gd name="connsiteX7" fmla="*/ 30099 w 383517"/>
                <a:gd name="connsiteY7" fmla="*/ 398390 h 417056"/>
                <a:gd name="connsiteX8" fmla="*/ 23320 w 383517"/>
                <a:gd name="connsiteY8" fmla="*/ 402823 h 417056"/>
                <a:gd name="connsiteX9" fmla="*/ 19148 w 383517"/>
                <a:gd name="connsiteY9" fmla="*/ 405343 h 417056"/>
                <a:gd name="connsiteX10" fmla="*/ 11848 w 383517"/>
                <a:gd name="connsiteY10" fmla="*/ 409862 h 417056"/>
                <a:gd name="connsiteX11" fmla="*/ 9936 w 383517"/>
                <a:gd name="connsiteY11" fmla="*/ 411253 h 417056"/>
                <a:gd name="connsiteX12" fmla="*/ 9936 w 383517"/>
                <a:gd name="connsiteY12" fmla="*/ 406734 h 417056"/>
                <a:gd name="connsiteX13" fmla="*/ 8459 w 383517"/>
                <a:gd name="connsiteY13" fmla="*/ 264116 h 417056"/>
                <a:gd name="connsiteX14" fmla="*/ 10631 w 383517"/>
                <a:gd name="connsiteY14" fmla="*/ 266463 h 417056"/>
                <a:gd name="connsiteX15" fmla="*/ 16976 w 383517"/>
                <a:gd name="connsiteY15" fmla="*/ 273850 h 417056"/>
                <a:gd name="connsiteX16" fmla="*/ 24102 w 383517"/>
                <a:gd name="connsiteY16" fmla="*/ 281498 h 417056"/>
                <a:gd name="connsiteX17" fmla="*/ 28274 w 383517"/>
                <a:gd name="connsiteY17" fmla="*/ 285148 h 417056"/>
                <a:gd name="connsiteX18" fmla="*/ 45656 w 383517"/>
                <a:gd name="connsiteY18" fmla="*/ 299227 h 417056"/>
                <a:gd name="connsiteX19" fmla="*/ 96584 w 383517"/>
                <a:gd name="connsiteY19" fmla="*/ 327820 h 417056"/>
                <a:gd name="connsiteX20" fmla="*/ 211652 w 383517"/>
                <a:gd name="connsiteY20" fmla="*/ 352503 h 417056"/>
                <a:gd name="connsiteX21" fmla="*/ 281179 w 383517"/>
                <a:gd name="connsiteY21" fmla="*/ 314002 h 417056"/>
                <a:gd name="connsiteX22" fmla="*/ 267013 w 383517"/>
                <a:gd name="connsiteY22" fmla="*/ 279238 h 417056"/>
                <a:gd name="connsiteX23" fmla="*/ 246763 w 383517"/>
                <a:gd name="connsiteY23" fmla="*/ 271156 h 417056"/>
                <a:gd name="connsiteX24" fmla="*/ 180973 w 383517"/>
                <a:gd name="connsiteY24" fmla="*/ 260205 h 417056"/>
                <a:gd name="connsiteX25" fmla="*/ 180104 w 383517"/>
                <a:gd name="connsiteY25" fmla="*/ 260205 h 417056"/>
                <a:gd name="connsiteX26" fmla="*/ 152814 w 383517"/>
                <a:gd name="connsiteY26" fmla="*/ 256816 h 417056"/>
                <a:gd name="connsiteX27" fmla="*/ 69555 w 383517"/>
                <a:gd name="connsiteY27" fmla="*/ 237001 h 417056"/>
                <a:gd name="connsiteX28" fmla="*/ 14282 w 383517"/>
                <a:gd name="connsiteY28" fmla="*/ 191634 h 417056"/>
                <a:gd name="connsiteX29" fmla="*/ 463 w 383517"/>
                <a:gd name="connsiteY29" fmla="*/ 142704 h 417056"/>
                <a:gd name="connsiteX30" fmla="*/ 19322 w 383517"/>
                <a:gd name="connsiteY30" fmla="*/ 71439 h 417056"/>
                <a:gd name="connsiteX31" fmla="*/ 100756 w 383517"/>
                <a:gd name="connsiteY31" fmla="*/ 20163 h 417056"/>
                <a:gd name="connsiteX32" fmla="*/ 168979 w 383517"/>
                <a:gd name="connsiteY32" fmla="*/ 12254 h 417056"/>
                <a:gd name="connsiteX33" fmla="*/ 190011 w 383517"/>
                <a:gd name="connsiteY33" fmla="*/ 12863 h 417056"/>
                <a:gd name="connsiteX34" fmla="*/ 196530 w 383517"/>
                <a:gd name="connsiteY34" fmla="*/ 12863 h 417056"/>
                <a:gd name="connsiteX35" fmla="*/ 241114 w 383517"/>
                <a:gd name="connsiteY35" fmla="*/ 16252 h 417056"/>
                <a:gd name="connsiteX36" fmla="*/ 293954 w 383517"/>
                <a:gd name="connsiteY36" fmla="*/ 28767 h 417056"/>
                <a:gd name="connsiteX37" fmla="*/ 307078 w 383517"/>
                <a:gd name="connsiteY37" fmla="*/ 31287 h 417056"/>
                <a:gd name="connsiteX38" fmla="*/ 318549 w 383517"/>
                <a:gd name="connsiteY38" fmla="*/ 26073 h 417056"/>
                <a:gd name="connsiteX39" fmla="*/ 322982 w 383517"/>
                <a:gd name="connsiteY39" fmla="*/ 22162 h 417056"/>
                <a:gd name="connsiteX40" fmla="*/ 348099 w 383517"/>
                <a:gd name="connsiteY40" fmla="*/ 1391 h 417056"/>
                <a:gd name="connsiteX41" fmla="*/ 350011 w 383517"/>
                <a:gd name="connsiteY41" fmla="*/ 0 h 417056"/>
                <a:gd name="connsiteX42" fmla="*/ 350011 w 383517"/>
                <a:gd name="connsiteY42" fmla="*/ 149657 h 417056"/>
                <a:gd name="connsiteX43" fmla="*/ 348359 w 383517"/>
                <a:gd name="connsiteY43" fmla="*/ 149049 h 417056"/>
                <a:gd name="connsiteX44" fmla="*/ 343753 w 383517"/>
                <a:gd name="connsiteY44" fmla="*/ 145659 h 417056"/>
                <a:gd name="connsiteX45" fmla="*/ 342797 w 383517"/>
                <a:gd name="connsiteY45" fmla="*/ 144703 h 417056"/>
                <a:gd name="connsiteX46" fmla="*/ 335497 w 383517"/>
                <a:gd name="connsiteY46" fmla="*/ 137403 h 417056"/>
                <a:gd name="connsiteX47" fmla="*/ 330195 w 383517"/>
                <a:gd name="connsiteY47" fmla="*/ 132015 h 417056"/>
                <a:gd name="connsiteX48" fmla="*/ 187491 w 383517"/>
                <a:gd name="connsiteY48" fmla="*/ 78566 h 417056"/>
                <a:gd name="connsiteX49" fmla="*/ 141951 w 383517"/>
                <a:gd name="connsiteY49" fmla="*/ 81607 h 417056"/>
                <a:gd name="connsiteX50" fmla="*/ 108838 w 383517"/>
                <a:gd name="connsiteY50" fmla="*/ 94731 h 417056"/>
                <a:gd name="connsiteX51" fmla="*/ 97453 w 383517"/>
                <a:gd name="connsiteY51" fmla="*/ 122976 h 417056"/>
                <a:gd name="connsiteX52" fmla="*/ 116486 w 383517"/>
                <a:gd name="connsiteY52" fmla="*/ 146528 h 417056"/>
                <a:gd name="connsiteX53" fmla="*/ 144471 w 383517"/>
                <a:gd name="connsiteY53" fmla="*/ 155219 h 417056"/>
                <a:gd name="connsiteX54" fmla="*/ 198268 w 383517"/>
                <a:gd name="connsiteY54" fmla="*/ 162607 h 417056"/>
                <a:gd name="connsiteX55" fmla="*/ 199224 w 383517"/>
                <a:gd name="connsiteY55" fmla="*/ 162607 h 417056"/>
                <a:gd name="connsiteX56" fmla="*/ 241461 w 383517"/>
                <a:gd name="connsiteY56" fmla="*/ 168256 h 417056"/>
                <a:gd name="connsiteX57" fmla="*/ 323417 w 383517"/>
                <a:gd name="connsiteY57" fmla="*/ 191460 h 417056"/>
                <a:gd name="connsiteX58" fmla="*/ 372172 w 383517"/>
                <a:gd name="connsiteY58" fmla="*/ 238652 h 417056"/>
                <a:gd name="connsiteX59" fmla="*/ 380863 w 383517"/>
                <a:gd name="connsiteY59" fmla="*/ 316870 h 417056"/>
                <a:gd name="connsiteX60" fmla="*/ 341928 w 383517"/>
                <a:gd name="connsiteY60" fmla="*/ 381183 h 417056"/>
                <a:gd name="connsiteX61" fmla="*/ 257018 w 383517"/>
                <a:gd name="connsiteY61" fmla="*/ 413600 h 417056"/>
                <a:gd name="connsiteX62" fmla="*/ 210087 w 383517"/>
                <a:gd name="connsiteY62" fmla="*/ 416989 h 41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83517" h="417056">
                  <a:moveTo>
                    <a:pt x="210087" y="416989"/>
                  </a:moveTo>
                  <a:cubicBezTo>
                    <a:pt x="166511" y="417928"/>
                    <a:pt x="123283" y="409016"/>
                    <a:pt x="83635" y="390916"/>
                  </a:cubicBezTo>
                  <a:cubicBezTo>
                    <a:pt x="82157" y="390221"/>
                    <a:pt x="80593" y="389265"/>
                    <a:pt x="79116" y="388396"/>
                  </a:cubicBezTo>
                  <a:cubicBezTo>
                    <a:pt x="75422" y="385770"/>
                    <a:pt x="71111" y="384153"/>
                    <a:pt x="66601" y="383703"/>
                  </a:cubicBezTo>
                  <a:lnTo>
                    <a:pt x="64862" y="383703"/>
                  </a:lnTo>
                  <a:cubicBezTo>
                    <a:pt x="60986" y="384388"/>
                    <a:pt x="57180" y="385405"/>
                    <a:pt x="53477" y="386745"/>
                  </a:cubicBezTo>
                  <a:lnTo>
                    <a:pt x="52521" y="386745"/>
                  </a:lnTo>
                  <a:cubicBezTo>
                    <a:pt x="44543" y="389564"/>
                    <a:pt x="36991" y="393484"/>
                    <a:pt x="30099" y="398390"/>
                  </a:cubicBezTo>
                  <a:cubicBezTo>
                    <a:pt x="28013" y="399897"/>
                    <a:pt x="25753" y="401374"/>
                    <a:pt x="23320" y="402823"/>
                  </a:cubicBezTo>
                  <a:lnTo>
                    <a:pt x="19148" y="405343"/>
                  </a:lnTo>
                  <a:cubicBezTo>
                    <a:pt x="16628" y="406821"/>
                    <a:pt x="14021" y="408298"/>
                    <a:pt x="11848" y="409862"/>
                  </a:cubicBezTo>
                  <a:lnTo>
                    <a:pt x="9936" y="411253"/>
                  </a:lnTo>
                  <a:lnTo>
                    <a:pt x="9936" y="406734"/>
                  </a:lnTo>
                  <a:lnTo>
                    <a:pt x="8459" y="264116"/>
                  </a:lnTo>
                  <a:lnTo>
                    <a:pt x="10631" y="266463"/>
                  </a:lnTo>
                  <a:cubicBezTo>
                    <a:pt x="13152" y="269244"/>
                    <a:pt x="15237" y="271677"/>
                    <a:pt x="16976" y="273850"/>
                  </a:cubicBezTo>
                  <a:cubicBezTo>
                    <a:pt x="19157" y="276573"/>
                    <a:pt x="21538" y="279129"/>
                    <a:pt x="24102" y="281498"/>
                  </a:cubicBezTo>
                  <a:lnTo>
                    <a:pt x="28274" y="285148"/>
                  </a:lnTo>
                  <a:cubicBezTo>
                    <a:pt x="33749" y="289928"/>
                    <a:pt x="39398" y="294882"/>
                    <a:pt x="45656" y="299227"/>
                  </a:cubicBezTo>
                  <a:cubicBezTo>
                    <a:pt x="61508" y="310630"/>
                    <a:pt x="78594" y="320220"/>
                    <a:pt x="96584" y="327820"/>
                  </a:cubicBezTo>
                  <a:cubicBezTo>
                    <a:pt x="132851" y="343816"/>
                    <a:pt x="172012" y="352216"/>
                    <a:pt x="211652" y="352503"/>
                  </a:cubicBezTo>
                  <a:cubicBezTo>
                    <a:pt x="251977" y="352503"/>
                    <a:pt x="275356" y="339553"/>
                    <a:pt x="281179" y="314002"/>
                  </a:cubicBezTo>
                  <a:cubicBezTo>
                    <a:pt x="285707" y="300505"/>
                    <a:pt x="279684" y="285724"/>
                    <a:pt x="267013" y="279238"/>
                  </a:cubicBezTo>
                  <a:cubicBezTo>
                    <a:pt x="260616" y="275736"/>
                    <a:pt x="253811" y="273023"/>
                    <a:pt x="246763" y="271156"/>
                  </a:cubicBezTo>
                  <a:cubicBezTo>
                    <a:pt x="225140" y="265839"/>
                    <a:pt x="203152" y="262178"/>
                    <a:pt x="180973" y="260205"/>
                  </a:cubicBezTo>
                  <a:lnTo>
                    <a:pt x="180104" y="260205"/>
                  </a:lnTo>
                  <a:cubicBezTo>
                    <a:pt x="170978" y="259162"/>
                    <a:pt x="161853" y="258119"/>
                    <a:pt x="152814" y="256816"/>
                  </a:cubicBezTo>
                  <a:cubicBezTo>
                    <a:pt x="124325" y="253817"/>
                    <a:pt x="96341" y="247157"/>
                    <a:pt x="69555" y="237001"/>
                  </a:cubicBezTo>
                  <a:cubicBezTo>
                    <a:pt x="46568" y="228502"/>
                    <a:pt x="27101" y="212524"/>
                    <a:pt x="14282" y="191634"/>
                  </a:cubicBezTo>
                  <a:cubicBezTo>
                    <a:pt x="5877" y="176643"/>
                    <a:pt x="1141" y="159876"/>
                    <a:pt x="463" y="142704"/>
                  </a:cubicBezTo>
                  <a:cubicBezTo>
                    <a:pt x="-1892" y="117465"/>
                    <a:pt x="4791" y="92209"/>
                    <a:pt x="19322" y="71439"/>
                  </a:cubicBezTo>
                  <a:cubicBezTo>
                    <a:pt x="36704" y="46409"/>
                    <a:pt x="63646" y="29636"/>
                    <a:pt x="100756" y="20163"/>
                  </a:cubicBezTo>
                  <a:cubicBezTo>
                    <a:pt x="123074" y="14658"/>
                    <a:pt x="145992" y="12000"/>
                    <a:pt x="168979" y="12254"/>
                  </a:cubicBezTo>
                  <a:cubicBezTo>
                    <a:pt x="176019" y="12254"/>
                    <a:pt x="182972" y="12254"/>
                    <a:pt x="190011" y="12863"/>
                  </a:cubicBezTo>
                  <a:lnTo>
                    <a:pt x="196530" y="12863"/>
                  </a:lnTo>
                  <a:cubicBezTo>
                    <a:pt x="211130" y="13645"/>
                    <a:pt x="226339" y="14427"/>
                    <a:pt x="241114" y="16252"/>
                  </a:cubicBezTo>
                  <a:cubicBezTo>
                    <a:pt x="259000" y="19198"/>
                    <a:pt x="276651" y="23379"/>
                    <a:pt x="293954" y="28767"/>
                  </a:cubicBezTo>
                  <a:cubicBezTo>
                    <a:pt x="298204" y="30173"/>
                    <a:pt x="302610" y="31020"/>
                    <a:pt x="307078" y="31287"/>
                  </a:cubicBezTo>
                  <a:cubicBezTo>
                    <a:pt x="311458" y="31203"/>
                    <a:pt x="315603" y="29316"/>
                    <a:pt x="318549" y="26073"/>
                  </a:cubicBezTo>
                  <a:lnTo>
                    <a:pt x="322982" y="22162"/>
                  </a:lnTo>
                  <a:cubicBezTo>
                    <a:pt x="330986" y="14809"/>
                    <a:pt x="339373" y="7877"/>
                    <a:pt x="348099" y="1391"/>
                  </a:cubicBezTo>
                  <a:lnTo>
                    <a:pt x="350011" y="0"/>
                  </a:lnTo>
                  <a:lnTo>
                    <a:pt x="350011" y="149657"/>
                  </a:lnTo>
                  <a:lnTo>
                    <a:pt x="348359" y="149049"/>
                  </a:lnTo>
                  <a:cubicBezTo>
                    <a:pt x="346560" y="148329"/>
                    <a:pt x="344979" y="147163"/>
                    <a:pt x="343753" y="145659"/>
                  </a:cubicBezTo>
                  <a:lnTo>
                    <a:pt x="342797" y="144703"/>
                  </a:lnTo>
                  <a:lnTo>
                    <a:pt x="335497" y="137403"/>
                  </a:lnTo>
                  <a:lnTo>
                    <a:pt x="330195" y="132015"/>
                  </a:lnTo>
                  <a:cubicBezTo>
                    <a:pt x="296475" y="98555"/>
                    <a:pt x="243287" y="78566"/>
                    <a:pt x="187491" y="78566"/>
                  </a:cubicBezTo>
                  <a:cubicBezTo>
                    <a:pt x="172264" y="78666"/>
                    <a:pt x="157055" y="79682"/>
                    <a:pt x="141951" y="81607"/>
                  </a:cubicBezTo>
                  <a:cubicBezTo>
                    <a:pt x="129862" y="82622"/>
                    <a:pt x="118338" y="87188"/>
                    <a:pt x="108838" y="94731"/>
                  </a:cubicBezTo>
                  <a:cubicBezTo>
                    <a:pt x="100321" y="101476"/>
                    <a:pt x="95993" y="112212"/>
                    <a:pt x="97453" y="122976"/>
                  </a:cubicBezTo>
                  <a:cubicBezTo>
                    <a:pt x="99174" y="133644"/>
                    <a:pt x="106422" y="142603"/>
                    <a:pt x="116486" y="146528"/>
                  </a:cubicBezTo>
                  <a:cubicBezTo>
                    <a:pt x="125421" y="150567"/>
                    <a:pt x="134824" y="153486"/>
                    <a:pt x="144471" y="155219"/>
                  </a:cubicBezTo>
                  <a:cubicBezTo>
                    <a:pt x="162374" y="157913"/>
                    <a:pt x="180625" y="160260"/>
                    <a:pt x="198268" y="162607"/>
                  </a:cubicBezTo>
                  <a:lnTo>
                    <a:pt x="199224" y="162607"/>
                  </a:lnTo>
                  <a:cubicBezTo>
                    <a:pt x="213303" y="164432"/>
                    <a:pt x="227382" y="166257"/>
                    <a:pt x="241461" y="168256"/>
                  </a:cubicBezTo>
                  <a:cubicBezTo>
                    <a:pt x="269863" y="171484"/>
                    <a:pt x="297544" y="179322"/>
                    <a:pt x="323417" y="191460"/>
                  </a:cubicBezTo>
                  <a:cubicBezTo>
                    <a:pt x="344561" y="201192"/>
                    <a:pt x="361761" y="217836"/>
                    <a:pt x="372172" y="238652"/>
                  </a:cubicBezTo>
                  <a:cubicBezTo>
                    <a:pt x="383297" y="263141"/>
                    <a:pt x="386338" y="290536"/>
                    <a:pt x="380863" y="316870"/>
                  </a:cubicBezTo>
                  <a:cubicBezTo>
                    <a:pt x="376596" y="342500"/>
                    <a:pt x="362656" y="365518"/>
                    <a:pt x="341928" y="381183"/>
                  </a:cubicBezTo>
                  <a:cubicBezTo>
                    <a:pt x="317046" y="399414"/>
                    <a:pt x="287714" y="410612"/>
                    <a:pt x="257018" y="413600"/>
                  </a:cubicBezTo>
                  <a:cubicBezTo>
                    <a:pt x="241479" y="415859"/>
                    <a:pt x="225792" y="416992"/>
                    <a:pt x="210087" y="416989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D27C6A5-E8E5-3451-C1F8-D7DD75C080B1}"/>
                </a:ext>
              </a:extLst>
            </p:cNvPr>
            <p:cNvSpPr/>
            <p:nvPr/>
          </p:nvSpPr>
          <p:spPr>
            <a:xfrm>
              <a:off x="1850911" y="246965"/>
              <a:ext cx="288489" cy="277731"/>
            </a:xfrm>
            <a:custGeom>
              <a:avLst/>
              <a:gdLst>
                <a:gd name="connsiteX0" fmla="*/ 422377 w 422377"/>
                <a:gd name="connsiteY0" fmla="*/ 273491 h 406626"/>
                <a:gd name="connsiteX1" fmla="*/ 334078 w 422377"/>
                <a:gd name="connsiteY1" fmla="*/ 156859 h 406626"/>
                <a:gd name="connsiteX2" fmla="*/ 363627 w 422377"/>
                <a:gd name="connsiteY2" fmla="*/ 96023 h 406626"/>
                <a:gd name="connsiteX3" fmla="*/ 351460 w 422377"/>
                <a:gd name="connsiteY3" fmla="*/ 54828 h 406626"/>
                <a:gd name="connsiteX4" fmla="*/ 320781 w 422377"/>
                <a:gd name="connsiteY4" fmla="*/ 24758 h 406626"/>
                <a:gd name="connsiteX5" fmla="*/ 273937 w 422377"/>
                <a:gd name="connsiteY5" fmla="*/ 5377 h 406626"/>
                <a:gd name="connsiteX6" fmla="*/ 210754 w 422377"/>
                <a:gd name="connsiteY6" fmla="*/ 163 h 406626"/>
                <a:gd name="connsiteX7" fmla="*/ 3389 w 422377"/>
                <a:gd name="connsiteY7" fmla="*/ 163 h 406626"/>
                <a:gd name="connsiteX8" fmla="*/ 0 w 422377"/>
                <a:gd name="connsiteY8" fmla="*/ 858 h 406626"/>
                <a:gd name="connsiteX9" fmla="*/ 0 w 422377"/>
                <a:gd name="connsiteY9" fmla="*/ 858 h 406626"/>
                <a:gd name="connsiteX10" fmla="*/ 5475 w 422377"/>
                <a:gd name="connsiteY10" fmla="*/ 10765 h 406626"/>
                <a:gd name="connsiteX11" fmla="*/ 27463 w 422377"/>
                <a:gd name="connsiteY11" fmla="*/ 50917 h 406626"/>
                <a:gd name="connsiteX12" fmla="*/ 28506 w 422377"/>
                <a:gd name="connsiteY12" fmla="*/ 57783 h 406626"/>
                <a:gd name="connsiteX13" fmla="*/ 28506 w 422377"/>
                <a:gd name="connsiteY13" fmla="*/ 58652 h 406626"/>
                <a:gd name="connsiteX14" fmla="*/ 28506 w 422377"/>
                <a:gd name="connsiteY14" fmla="*/ 348146 h 406626"/>
                <a:gd name="connsiteX15" fmla="*/ 27550 w 422377"/>
                <a:gd name="connsiteY15" fmla="*/ 354577 h 406626"/>
                <a:gd name="connsiteX16" fmla="*/ 6431 w 422377"/>
                <a:gd name="connsiteY16" fmla="*/ 393599 h 406626"/>
                <a:gd name="connsiteX17" fmla="*/ 0 w 422377"/>
                <a:gd name="connsiteY17" fmla="*/ 405332 h 406626"/>
                <a:gd name="connsiteX18" fmla="*/ 0 w 422377"/>
                <a:gd name="connsiteY18" fmla="*/ 405332 h 406626"/>
                <a:gd name="connsiteX19" fmla="*/ 3389 w 422377"/>
                <a:gd name="connsiteY19" fmla="*/ 406027 h 406626"/>
                <a:gd name="connsiteX20" fmla="*/ 203280 w 422377"/>
                <a:gd name="connsiteY20" fmla="*/ 406027 h 406626"/>
                <a:gd name="connsiteX21" fmla="*/ 275936 w 422377"/>
                <a:gd name="connsiteY21" fmla="*/ 405158 h 406626"/>
                <a:gd name="connsiteX22" fmla="*/ 359629 w 422377"/>
                <a:gd name="connsiteY22" fmla="*/ 376739 h 406626"/>
                <a:gd name="connsiteX23" fmla="*/ 411774 w 422377"/>
                <a:gd name="connsiteY23" fmla="*/ 319900 h 406626"/>
                <a:gd name="connsiteX24" fmla="*/ 422377 w 422377"/>
                <a:gd name="connsiteY24" fmla="*/ 273491 h 406626"/>
                <a:gd name="connsiteX25" fmla="*/ 252123 w 422377"/>
                <a:gd name="connsiteY25" fmla="*/ 211004 h 406626"/>
                <a:gd name="connsiteX26" fmla="*/ 309222 w 422377"/>
                <a:gd name="connsiteY26" fmla="*/ 237076 h 406626"/>
                <a:gd name="connsiteX27" fmla="*/ 309743 w 422377"/>
                <a:gd name="connsiteY27" fmla="*/ 313904 h 406626"/>
                <a:gd name="connsiteX28" fmla="*/ 248125 w 422377"/>
                <a:gd name="connsiteY28" fmla="*/ 341541 h 406626"/>
                <a:gd name="connsiteX29" fmla="*/ 201976 w 422377"/>
                <a:gd name="connsiteY29" fmla="*/ 341541 h 406626"/>
                <a:gd name="connsiteX30" fmla="*/ 133231 w 422377"/>
                <a:gd name="connsiteY30" fmla="*/ 341541 h 406626"/>
                <a:gd name="connsiteX31" fmla="*/ 133231 w 422377"/>
                <a:gd name="connsiteY31" fmla="*/ 211177 h 406626"/>
                <a:gd name="connsiteX32" fmla="*/ 134883 w 422377"/>
                <a:gd name="connsiteY32" fmla="*/ 210656 h 406626"/>
                <a:gd name="connsiteX33" fmla="*/ 136534 w 422377"/>
                <a:gd name="connsiteY33" fmla="*/ 210656 h 406626"/>
                <a:gd name="connsiteX34" fmla="*/ 136534 w 422377"/>
                <a:gd name="connsiteY34" fmla="*/ 210656 h 406626"/>
                <a:gd name="connsiteX35" fmla="*/ 178598 w 422377"/>
                <a:gd name="connsiteY35" fmla="*/ 210656 h 406626"/>
                <a:gd name="connsiteX36" fmla="*/ 252123 w 422377"/>
                <a:gd name="connsiteY36" fmla="*/ 211004 h 406626"/>
                <a:gd name="connsiteX37" fmla="*/ 133144 w 422377"/>
                <a:gd name="connsiteY37" fmla="*/ 64823 h 406626"/>
                <a:gd name="connsiteX38" fmla="*/ 135839 w 422377"/>
                <a:gd name="connsiteY38" fmla="*/ 64823 h 406626"/>
                <a:gd name="connsiteX39" fmla="*/ 139054 w 422377"/>
                <a:gd name="connsiteY39" fmla="*/ 64823 h 406626"/>
                <a:gd name="connsiteX40" fmla="*/ 221357 w 422377"/>
                <a:gd name="connsiteY40" fmla="*/ 64823 h 406626"/>
                <a:gd name="connsiteX41" fmla="*/ 254035 w 422377"/>
                <a:gd name="connsiteY41" fmla="*/ 73514 h 406626"/>
                <a:gd name="connsiteX42" fmla="*/ 272894 w 422377"/>
                <a:gd name="connsiteY42" fmla="*/ 109668 h 406626"/>
                <a:gd name="connsiteX43" fmla="*/ 243953 w 422377"/>
                <a:gd name="connsiteY43" fmla="*/ 142085 h 406626"/>
                <a:gd name="connsiteX44" fmla="*/ 220488 w 422377"/>
                <a:gd name="connsiteY44" fmla="*/ 145648 h 406626"/>
                <a:gd name="connsiteX45" fmla="*/ 185724 w 422377"/>
                <a:gd name="connsiteY45" fmla="*/ 145648 h 406626"/>
                <a:gd name="connsiteX46" fmla="*/ 137924 w 422377"/>
                <a:gd name="connsiteY46" fmla="*/ 145648 h 406626"/>
                <a:gd name="connsiteX47" fmla="*/ 135578 w 422377"/>
                <a:gd name="connsiteY47" fmla="*/ 145648 h 406626"/>
                <a:gd name="connsiteX48" fmla="*/ 132971 w 422377"/>
                <a:gd name="connsiteY48" fmla="*/ 145648 h 40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22377" h="406626">
                  <a:moveTo>
                    <a:pt x="422377" y="273491"/>
                  </a:moveTo>
                  <a:cubicBezTo>
                    <a:pt x="422377" y="223171"/>
                    <a:pt x="386658" y="179543"/>
                    <a:pt x="334078" y="156859"/>
                  </a:cubicBezTo>
                  <a:cubicBezTo>
                    <a:pt x="352389" y="141912"/>
                    <a:pt x="363201" y="119661"/>
                    <a:pt x="363627" y="96023"/>
                  </a:cubicBezTo>
                  <a:cubicBezTo>
                    <a:pt x="363575" y="81413"/>
                    <a:pt x="359351" y="67122"/>
                    <a:pt x="351460" y="54828"/>
                  </a:cubicBezTo>
                  <a:cubicBezTo>
                    <a:pt x="343577" y="42667"/>
                    <a:pt x="333096" y="32399"/>
                    <a:pt x="320781" y="24758"/>
                  </a:cubicBezTo>
                  <a:cubicBezTo>
                    <a:pt x="306380" y="15682"/>
                    <a:pt x="290536" y="9128"/>
                    <a:pt x="273937" y="5377"/>
                  </a:cubicBezTo>
                  <a:cubicBezTo>
                    <a:pt x="253148" y="1179"/>
                    <a:pt x="231942" y="-571"/>
                    <a:pt x="210754" y="163"/>
                  </a:cubicBezTo>
                  <a:lnTo>
                    <a:pt x="3389" y="163"/>
                  </a:lnTo>
                  <a:cubicBezTo>
                    <a:pt x="2233" y="235"/>
                    <a:pt x="1092" y="469"/>
                    <a:pt x="0" y="858"/>
                  </a:cubicBezTo>
                  <a:lnTo>
                    <a:pt x="0" y="858"/>
                  </a:lnTo>
                  <a:lnTo>
                    <a:pt x="5475" y="10765"/>
                  </a:lnTo>
                  <a:cubicBezTo>
                    <a:pt x="13036" y="24410"/>
                    <a:pt x="20337" y="37620"/>
                    <a:pt x="27463" y="50917"/>
                  </a:cubicBezTo>
                  <a:cubicBezTo>
                    <a:pt x="28378" y="53083"/>
                    <a:pt x="28737" y="55444"/>
                    <a:pt x="28506" y="57783"/>
                  </a:cubicBezTo>
                  <a:lnTo>
                    <a:pt x="28506" y="58652"/>
                  </a:lnTo>
                  <a:cubicBezTo>
                    <a:pt x="28506" y="154947"/>
                    <a:pt x="28506" y="251156"/>
                    <a:pt x="28506" y="348146"/>
                  </a:cubicBezTo>
                  <a:cubicBezTo>
                    <a:pt x="28714" y="350335"/>
                    <a:pt x="28385" y="352543"/>
                    <a:pt x="27550" y="354577"/>
                  </a:cubicBezTo>
                  <a:cubicBezTo>
                    <a:pt x="20597" y="367613"/>
                    <a:pt x="13471" y="380650"/>
                    <a:pt x="6431" y="393599"/>
                  </a:cubicBezTo>
                  <a:lnTo>
                    <a:pt x="0" y="405332"/>
                  </a:lnTo>
                  <a:lnTo>
                    <a:pt x="0" y="405332"/>
                  </a:lnTo>
                  <a:cubicBezTo>
                    <a:pt x="1094" y="405714"/>
                    <a:pt x="2234" y="405947"/>
                    <a:pt x="3389" y="406027"/>
                  </a:cubicBezTo>
                  <a:lnTo>
                    <a:pt x="203280" y="406027"/>
                  </a:lnTo>
                  <a:cubicBezTo>
                    <a:pt x="227493" y="407052"/>
                    <a:pt x="251749" y="406762"/>
                    <a:pt x="275936" y="405158"/>
                  </a:cubicBezTo>
                  <a:cubicBezTo>
                    <a:pt x="305641" y="402212"/>
                    <a:pt x="334269" y="392489"/>
                    <a:pt x="359629" y="376739"/>
                  </a:cubicBezTo>
                  <a:cubicBezTo>
                    <a:pt x="381982" y="363038"/>
                    <a:pt x="400042" y="343348"/>
                    <a:pt x="411774" y="319900"/>
                  </a:cubicBezTo>
                  <a:cubicBezTo>
                    <a:pt x="418744" y="305421"/>
                    <a:pt x="422369" y="289561"/>
                    <a:pt x="422377" y="273491"/>
                  </a:cubicBezTo>
                  <a:close/>
                  <a:moveTo>
                    <a:pt x="252123" y="211004"/>
                  </a:moveTo>
                  <a:cubicBezTo>
                    <a:pt x="273876" y="211725"/>
                    <a:pt x="294430" y="221112"/>
                    <a:pt x="309222" y="237076"/>
                  </a:cubicBezTo>
                  <a:cubicBezTo>
                    <a:pt x="329011" y="258785"/>
                    <a:pt x="329237" y="291928"/>
                    <a:pt x="309743" y="313904"/>
                  </a:cubicBezTo>
                  <a:cubicBezTo>
                    <a:pt x="294056" y="331443"/>
                    <a:pt x="271660" y="341490"/>
                    <a:pt x="248125" y="341541"/>
                  </a:cubicBezTo>
                  <a:cubicBezTo>
                    <a:pt x="234393" y="341541"/>
                    <a:pt x="219706" y="341541"/>
                    <a:pt x="201976" y="341541"/>
                  </a:cubicBezTo>
                  <a:lnTo>
                    <a:pt x="133231" y="341541"/>
                  </a:lnTo>
                  <a:lnTo>
                    <a:pt x="133231" y="211177"/>
                  </a:lnTo>
                  <a:lnTo>
                    <a:pt x="134883" y="210656"/>
                  </a:lnTo>
                  <a:cubicBezTo>
                    <a:pt x="135430" y="210583"/>
                    <a:pt x="135986" y="210583"/>
                    <a:pt x="136534" y="210656"/>
                  </a:cubicBezTo>
                  <a:lnTo>
                    <a:pt x="136534" y="210656"/>
                  </a:lnTo>
                  <a:lnTo>
                    <a:pt x="178598" y="210656"/>
                  </a:lnTo>
                  <a:cubicBezTo>
                    <a:pt x="202063" y="209961"/>
                    <a:pt x="227354" y="209961"/>
                    <a:pt x="252123" y="211004"/>
                  </a:cubicBezTo>
                  <a:close/>
                  <a:moveTo>
                    <a:pt x="133144" y="64823"/>
                  </a:moveTo>
                  <a:lnTo>
                    <a:pt x="135839" y="64823"/>
                  </a:lnTo>
                  <a:lnTo>
                    <a:pt x="139054" y="64823"/>
                  </a:lnTo>
                  <a:lnTo>
                    <a:pt x="221357" y="64823"/>
                  </a:lnTo>
                  <a:cubicBezTo>
                    <a:pt x="232872" y="64392"/>
                    <a:pt x="244257" y="67419"/>
                    <a:pt x="254035" y="73514"/>
                  </a:cubicBezTo>
                  <a:cubicBezTo>
                    <a:pt x="266975" y="80722"/>
                    <a:pt x="274389" y="94933"/>
                    <a:pt x="272894" y="109668"/>
                  </a:cubicBezTo>
                  <a:cubicBezTo>
                    <a:pt x="271460" y="125676"/>
                    <a:pt x="259701" y="138850"/>
                    <a:pt x="243953" y="142085"/>
                  </a:cubicBezTo>
                  <a:cubicBezTo>
                    <a:pt x="236323" y="144290"/>
                    <a:pt x="228431" y="145488"/>
                    <a:pt x="220488" y="145648"/>
                  </a:cubicBezTo>
                  <a:cubicBezTo>
                    <a:pt x="208929" y="145648"/>
                    <a:pt x="197457" y="145648"/>
                    <a:pt x="185724" y="145648"/>
                  </a:cubicBezTo>
                  <a:lnTo>
                    <a:pt x="137924" y="145648"/>
                  </a:lnTo>
                  <a:lnTo>
                    <a:pt x="135578" y="145648"/>
                  </a:lnTo>
                  <a:lnTo>
                    <a:pt x="132971" y="145648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70B87A8-5373-6293-7F48-71D6DFEC24F9}"/>
                </a:ext>
              </a:extLst>
            </p:cNvPr>
            <p:cNvSpPr/>
            <p:nvPr/>
          </p:nvSpPr>
          <p:spPr>
            <a:xfrm>
              <a:off x="2340393" y="275687"/>
              <a:ext cx="235243" cy="229842"/>
            </a:xfrm>
            <a:custGeom>
              <a:avLst/>
              <a:gdLst>
                <a:gd name="connsiteX0" fmla="*/ 206061 w 344419"/>
                <a:gd name="connsiteY0" fmla="*/ 869 h 336511"/>
                <a:gd name="connsiteX1" fmla="*/ 208234 w 344419"/>
                <a:gd name="connsiteY1" fmla="*/ 5562 h 336511"/>
                <a:gd name="connsiteX2" fmla="*/ 209190 w 344419"/>
                <a:gd name="connsiteY2" fmla="*/ 7648 h 336511"/>
                <a:gd name="connsiteX3" fmla="*/ 214665 w 344419"/>
                <a:gd name="connsiteY3" fmla="*/ 17729 h 336511"/>
                <a:gd name="connsiteX4" fmla="*/ 229092 w 344419"/>
                <a:gd name="connsiteY4" fmla="*/ 44845 h 336511"/>
                <a:gd name="connsiteX5" fmla="*/ 230569 w 344419"/>
                <a:gd name="connsiteY5" fmla="*/ 49712 h 336511"/>
                <a:gd name="connsiteX6" fmla="*/ 230569 w 344419"/>
                <a:gd name="connsiteY6" fmla="*/ 60402 h 336511"/>
                <a:gd name="connsiteX7" fmla="*/ 230569 w 344419"/>
                <a:gd name="connsiteY7" fmla="*/ 228049 h 336511"/>
                <a:gd name="connsiteX8" fmla="*/ 208842 w 344419"/>
                <a:gd name="connsiteY8" fmla="*/ 263682 h 336511"/>
                <a:gd name="connsiteX9" fmla="*/ 173209 w 344419"/>
                <a:gd name="connsiteY9" fmla="*/ 272373 h 336511"/>
                <a:gd name="connsiteX10" fmla="*/ 159565 w 344419"/>
                <a:gd name="connsiteY10" fmla="*/ 271243 h 336511"/>
                <a:gd name="connsiteX11" fmla="*/ 113416 w 344419"/>
                <a:gd name="connsiteY11" fmla="*/ 219097 h 336511"/>
                <a:gd name="connsiteX12" fmla="*/ 113416 w 344419"/>
                <a:gd name="connsiteY12" fmla="*/ 78653 h 336511"/>
                <a:gd name="connsiteX13" fmla="*/ 128364 w 344419"/>
                <a:gd name="connsiteY13" fmla="*/ 19555 h 336511"/>
                <a:gd name="connsiteX14" fmla="*/ 134361 w 344419"/>
                <a:gd name="connsiteY14" fmla="*/ 8778 h 336511"/>
                <a:gd name="connsiteX15" fmla="*/ 136968 w 344419"/>
                <a:gd name="connsiteY15" fmla="*/ 3563 h 336511"/>
                <a:gd name="connsiteX16" fmla="*/ 138793 w 344419"/>
                <a:gd name="connsiteY16" fmla="*/ 0 h 336511"/>
                <a:gd name="connsiteX17" fmla="*/ 0 w 344419"/>
                <a:gd name="connsiteY17" fmla="*/ 0 h 336511"/>
                <a:gd name="connsiteX18" fmla="*/ 0 w 344419"/>
                <a:gd name="connsiteY18" fmla="*/ 4085 h 336511"/>
                <a:gd name="connsiteX19" fmla="*/ 5649 w 344419"/>
                <a:gd name="connsiteY19" fmla="*/ 14166 h 336511"/>
                <a:gd name="connsiteX20" fmla="*/ 23031 w 344419"/>
                <a:gd name="connsiteY20" fmla="*/ 46583 h 336511"/>
                <a:gd name="connsiteX21" fmla="*/ 23031 w 344419"/>
                <a:gd name="connsiteY21" fmla="*/ 49973 h 336511"/>
                <a:gd name="connsiteX22" fmla="*/ 23031 w 344419"/>
                <a:gd name="connsiteY22" fmla="*/ 98902 h 336511"/>
                <a:gd name="connsiteX23" fmla="*/ 23031 w 344419"/>
                <a:gd name="connsiteY23" fmla="*/ 223704 h 336511"/>
                <a:gd name="connsiteX24" fmla="*/ 23031 w 344419"/>
                <a:gd name="connsiteY24" fmla="*/ 237174 h 336511"/>
                <a:gd name="connsiteX25" fmla="*/ 171645 w 344419"/>
                <a:gd name="connsiteY25" fmla="*/ 336511 h 336511"/>
                <a:gd name="connsiteX26" fmla="*/ 320259 w 344419"/>
                <a:gd name="connsiteY26" fmla="*/ 237174 h 336511"/>
                <a:gd name="connsiteX27" fmla="*/ 320259 w 344419"/>
                <a:gd name="connsiteY27" fmla="*/ 224138 h 336511"/>
                <a:gd name="connsiteX28" fmla="*/ 320259 w 344419"/>
                <a:gd name="connsiteY28" fmla="*/ 159130 h 336511"/>
                <a:gd name="connsiteX29" fmla="*/ 320259 w 344419"/>
                <a:gd name="connsiteY29" fmla="*/ 70918 h 336511"/>
                <a:gd name="connsiteX30" fmla="*/ 330949 w 344419"/>
                <a:gd name="connsiteY30" fmla="*/ 27463 h 336511"/>
                <a:gd name="connsiteX31" fmla="*/ 338076 w 344419"/>
                <a:gd name="connsiteY31" fmla="*/ 14340 h 336511"/>
                <a:gd name="connsiteX32" fmla="*/ 340857 w 344419"/>
                <a:gd name="connsiteY32" fmla="*/ 8778 h 336511"/>
                <a:gd name="connsiteX33" fmla="*/ 342247 w 344419"/>
                <a:gd name="connsiteY33" fmla="*/ 5823 h 336511"/>
                <a:gd name="connsiteX34" fmla="*/ 344420 w 344419"/>
                <a:gd name="connsiteY34" fmla="*/ 1043 h 33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4419" h="336511">
                  <a:moveTo>
                    <a:pt x="206061" y="869"/>
                  </a:moveTo>
                  <a:lnTo>
                    <a:pt x="208234" y="5562"/>
                  </a:lnTo>
                  <a:cubicBezTo>
                    <a:pt x="208234" y="6344"/>
                    <a:pt x="208929" y="6953"/>
                    <a:pt x="209190" y="7648"/>
                  </a:cubicBezTo>
                  <a:lnTo>
                    <a:pt x="214665" y="17729"/>
                  </a:lnTo>
                  <a:cubicBezTo>
                    <a:pt x="219532" y="26420"/>
                    <a:pt x="224399" y="35806"/>
                    <a:pt x="229092" y="44845"/>
                  </a:cubicBezTo>
                  <a:cubicBezTo>
                    <a:pt x="229978" y="46319"/>
                    <a:pt x="230491" y="47992"/>
                    <a:pt x="230569" y="49712"/>
                  </a:cubicBezTo>
                  <a:lnTo>
                    <a:pt x="230569" y="60402"/>
                  </a:lnTo>
                  <a:cubicBezTo>
                    <a:pt x="230569" y="114894"/>
                    <a:pt x="230569" y="174252"/>
                    <a:pt x="230569" y="228049"/>
                  </a:cubicBezTo>
                  <a:cubicBezTo>
                    <a:pt x="230882" y="243144"/>
                    <a:pt x="222408" y="257050"/>
                    <a:pt x="208842" y="263682"/>
                  </a:cubicBezTo>
                  <a:cubicBezTo>
                    <a:pt x="197900" y="269564"/>
                    <a:pt x="185637" y="272555"/>
                    <a:pt x="173209" y="272373"/>
                  </a:cubicBezTo>
                  <a:cubicBezTo>
                    <a:pt x="168638" y="272334"/>
                    <a:pt x="164075" y="271957"/>
                    <a:pt x="159565" y="271243"/>
                  </a:cubicBezTo>
                  <a:cubicBezTo>
                    <a:pt x="128191" y="266115"/>
                    <a:pt x="112634" y="248646"/>
                    <a:pt x="113416" y="219097"/>
                  </a:cubicBezTo>
                  <a:cubicBezTo>
                    <a:pt x="114546" y="174165"/>
                    <a:pt x="114546" y="122976"/>
                    <a:pt x="113416" y="78653"/>
                  </a:cubicBezTo>
                  <a:cubicBezTo>
                    <a:pt x="111565" y="57829"/>
                    <a:pt x="116832" y="36993"/>
                    <a:pt x="128364" y="19555"/>
                  </a:cubicBezTo>
                  <a:cubicBezTo>
                    <a:pt x="130641" y="16122"/>
                    <a:pt x="132640" y="12518"/>
                    <a:pt x="134361" y="8778"/>
                  </a:cubicBezTo>
                  <a:cubicBezTo>
                    <a:pt x="135143" y="7127"/>
                    <a:pt x="136012" y="5301"/>
                    <a:pt x="136968" y="3563"/>
                  </a:cubicBezTo>
                  <a:lnTo>
                    <a:pt x="138793" y="0"/>
                  </a:lnTo>
                  <a:lnTo>
                    <a:pt x="0" y="0"/>
                  </a:lnTo>
                  <a:lnTo>
                    <a:pt x="0" y="4085"/>
                  </a:lnTo>
                  <a:lnTo>
                    <a:pt x="5649" y="14166"/>
                  </a:lnTo>
                  <a:cubicBezTo>
                    <a:pt x="11559" y="25030"/>
                    <a:pt x="17556" y="35806"/>
                    <a:pt x="23031" y="46583"/>
                  </a:cubicBezTo>
                  <a:cubicBezTo>
                    <a:pt x="23265" y="47701"/>
                    <a:pt x="23265" y="48855"/>
                    <a:pt x="23031" y="49973"/>
                  </a:cubicBezTo>
                  <a:lnTo>
                    <a:pt x="23031" y="98902"/>
                  </a:lnTo>
                  <a:cubicBezTo>
                    <a:pt x="23031" y="140619"/>
                    <a:pt x="23031" y="183812"/>
                    <a:pt x="23031" y="223704"/>
                  </a:cubicBezTo>
                  <a:cubicBezTo>
                    <a:pt x="23031" y="226658"/>
                    <a:pt x="23031" y="235523"/>
                    <a:pt x="23031" y="237174"/>
                  </a:cubicBezTo>
                  <a:cubicBezTo>
                    <a:pt x="23031" y="292014"/>
                    <a:pt x="89516" y="336511"/>
                    <a:pt x="171645" y="336511"/>
                  </a:cubicBezTo>
                  <a:cubicBezTo>
                    <a:pt x="253774" y="336511"/>
                    <a:pt x="320259" y="292014"/>
                    <a:pt x="320259" y="237174"/>
                  </a:cubicBezTo>
                  <a:cubicBezTo>
                    <a:pt x="320259" y="236132"/>
                    <a:pt x="320259" y="227528"/>
                    <a:pt x="320259" y="224138"/>
                  </a:cubicBezTo>
                  <a:cubicBezTo>
                    <a:pt x="320259" y="203280"/>
                    <a:pt x="320259" y="181292"/>
                    <a:pt x="320259" y="159130"/>
                  </a:cubicBezTo>
                  <a:cubicBezTo>
                    <a:pt x="320259" y="129581"/>
                    <a:pt x="320259" y="99076"/>
                    <a:pt x="320259" y="70918"/>
                  </a:cubicBezTo>
                  <a:cubicBezTo>
                    <a:pt x="319034" y="55658"/>
                    <a:pt x="322780" y="40413"/>
                    <a:pt x="330949" y="27463"/>
                  </a:cubicBezTo>
                  <a:cubicBezTo>
                    <a:pt x="333608" y="23251"/>
                    <a:pt x="335990" y="18867"/>
                    <a:pt x="338076" y="14340"/>
                  </a:cubicBezTo>
                  <a:cubicBezTo>
                    <a:pt x="339032" y="12515"/>
                    <a:pt x="339901" y="10603"/>
                    <a:pt x="340857" y="8778"/>
                  </a:cubicBezTo>
                  <a:cubicBezTo>
                    <a:pt x="341369" y="7818"/>
                    <a:pt x="341839" y="6832"/>
                    <a:pt x="342247" y="5823"/>
                  </a:cubicBezTo>
                  <a:lnTo>
                    <a:pt x="344420" y="1043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A9118A-FFA2-83D1-6CBD-BE0DF750B3C9}"/>
                </a:ext>
              </a:extLst>
            </p:cNvPr>
            <p:cNvSpPr/>
            <p:nvPr/>
          </p:nvSpPr>
          <p:spPr>
            <a:xfrm>
              <a:off x="3741400" y="275866"/>
              <a:ext cx="47488" cy="47504"/>
            </a:xfrm>
            <a:custGeom>
              <a:avLst/>
              <a:gdLst>
                <a:gd name="connsiteX0" fmla="*/ 9 w 69527"/>
                <a:gd name="connsiteY0" fmla="*/ 35546 h 69550"/>
                <a:gd name="connsiteX1" fmla="*/ 33982 w 69527"/>
                <a:gd name="connsiteY1" fmla="*/ 9 h 69550"/>
                <a:gd name="connsiteX2" fmla="*/ 69519 w 69527"/>
                <a:gd name="connsiteY2" fmla="*/ 33982 h 69550"/>
                <a:gd name="connsiteX3" fmla="*/ 35546 w 69527"/>
                <a:gd name="connsiteY3" fmla="*/ 69519 h 69550"/>
                <a:gd name="connsiteX4" fmla="*/ 34773 w 69527"/>
                <a:gd name="connsiteY4" fmla="*/ 69527 h 69550"/>
                <a:gd name="connsiteX5" fmla="*/ 26 w 69527"/>
                <a:gd name="connsiteY5" fmla="*/ 37223 h 69550"/>
                <a:gd name="connsiteX6" fmla="*/ 9 w 69527"/>
                <a:gd name="connsiteY6" fmla="*/ 35546 h 69550"/>
                <a:gd name="connsiteX7" fmla="*/ 34773 w 69527"/>
                <a:gd name="connsiteY7" fmla="*/ 9473 h 69550"/>
                <a:gd name="connsiteX8" fmla="*/ 10047 w 69527"/>
                <a:gd name="connsiteY8" fmla="*/ 34116 h 69550"/>
                <a:gd name="connsiteX9" fmla="*/ 10091 w 69527"/>
                <a:gd name="connsiteY9" fmla="*/ 35546 h 69550"/>
                <a:gd name="connsiteX10" fmla="*/ 33269 w 69527"/>
                <a:gd name="connsiteY10" fmla="*/ 61648 h 69550"/>
                <a:gd name="connsiteX11" fmla="*/ 59368 w 69527"/>
                <a:gd name="connsiteY11" fmla="*/ 38474 h 69550"/>
                <a:gd name="connsiteX12" fmla="*/ 59368 w 69527"/>
                <a:gd name="connsiteY12" fmla="*/ 35546 h 69550"/>
                <a:gd name="connsiteX13" fmla="*/ 35850 w 69527"/>
                <a:gd name="connsiteY13" fmla="*/ 9585 h 69550"/>
                <a:gd name="connsiteX14" fmla="*/ 35120 w 69527"/>
                <a:gd name="connsiteY14" fmla="*/ 9560 h 69550"/>
                <a:gd name="connsiteX15" fmla="*/ 28950 w 69527"/>
                <a:gd name="connsiteY15" fmla="*/ 54058 h 69550"/>
                <a:gd name="connsiteX16" fmla="*/ 20867 w 69527"/>
                <a:gd name="connsiteY16" fmla="*/ 54058 h 69550"/>
                <a:gd name="connsiteX17" fmla="*/ 20867 w 69527"/>
                <a:gd name="connsiteY17" fmla="*/ 16861 h 69550"/>
                <a:gd name="connsiteX18" fmla="*/ 34946 w 69527"/>
                <a:gd name="connsiteY18" fmla="*/ 16861 h 69550"/>
                <a:gd name="connsiteX19" fmla="*/ 50242 w 69527"/>
                <a:gd name="connsiteY19" fmla="*/ 28072 h 69550"/>
                <a:gd name="connsiteX20" fmla="*/ 42855 w 69527"/>
                <a:gd name="connsiteY20" fmla="*/ 37895 h 69550"/>
                <a:gd name="connsiteX21" fmla="*/ 41465 w 69527"/>
                <a:gd name="connsiteY21" fmla="*/ 37979 h 69550"/>
                <a:gd name="connsiteX22" fmla="*/ 50155 w 69527"/>
                <a:gd name="connsiteY22" fmla="*/ 54145 h 69550"/>
                <a:gd name="connsiteX23" fmla="*/ 41465 w 69527"/>
                <a:gd name="connsiteY23" fmla="*/ 54145 h 69550"/>
                <a:gd name="connsiteX24" fmla="*/ 32774 w 69527"/>
                <a:gd name="connsiteY24" fmla="*/ 38849 h 69550"/>
                <a:gd name="connsiteX25" fmla="*/ 28950 w 69527"/>
                <a:gd name="connsiteY25" fmla="*/ 38849 h 69550"/>
                <a:gd name="connsiteX26" fmla="*/ 28950 w 69527"/>
                <a:gd name="connsiteY26" fmla="*/ 32157 h 69550"/>
                <a:gd name="connsiteX27" fmla="*/ 35989 w 69527"/>
                <a:gd name="connsiteY27" fmla="*/ 32157 h 69550"/>
                <a:gd name="connsiteX28" fmla="*/ 41812 w 69527"/>
                <a:gd name="connsiteY28" fmla="*/ 27203 h 69550"/>
                <a:gd name="connsiteX29" fmla="*/ 34686 w 69527"/>
                <a:gd name="connsiteY29" fmla="*/ 23379 h 69550"/>
                <a:gd name="connsiteX30" fmla="*/ 28950 w 69527"/>
                <a:gd name="connsiteY30" fmla="*/ 23379 h 6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9527" h="69550">
                  <a:moveTo>
                    <a:pt x="9" y="35546"/>
                  </a:moveTo>
                  <a:cubicBezTo>
                    <a:pt x="-426" y="16351"/>
                    <a:pt x="14783" y="441"/>
                    <a:pt x="33982" y="9"/>
                  </a:cubicBezTo>
                  <a:cubicBezTo>
                    <a:pt x="53180" y="-423"/>
                    <a:pt x="69084" y="14787"/>
                    <a:pt x="69519" y="33982"/>
                  </a:cubicBezTo>
                  <a:cubicBezTo>
                    <a:pt x="69953" y="53176"/>
                    <a:pt x="54744" y="69087"/>
                    <a:pt x="35546" y="69519"/>
                  </a:cubicBezTo>
                  <a:cubicBezTo>
                    <a:pt x="35285" y="69525"/>
                    <a:pt x="35033" y="69527"/>
                    <a:pt x="34773" y="69527"/>
                  </a:cubicBezTo>
                  <a:cubicBezTo>
                    <a:pt x="16261" y="70201"/>
                    <a:pt x="704" y="55738"/>
                    <a:pt x="26" y="37223"/>
                  </a:cubicBezTo>
                  <a:cubicBezTo>
                    <a:pt x="9" y="36664"/>
                    <a:pt x="0" y="36105"/>
                    <a:pt x="9" y="35546"/>
                  </a:cubicBezTo>
                  <a:close/>
                  <a:moveTo>
                    <a:pt x="34773" y="9473"/>
                  </a:moveTo>
                  <a:cubicBezTo>
                    <a:pt x="21145" y="9452"/>
                    <a:pt x="10073" y="20485"/>
                    <a:pt x="10047" y="34116"/>
                  </a:cubicBezTo>
                  <a:cubicBezTo>
                    <a:pt x="10047" y="34594"/>
                    <a:pt x="10064" y="35070"/>
                    <a:pt x="10091" y="35546"/>
                  </a:cubicBezTo>
                  <a:cubicBezTo>
                    <a:pt x="9282" y="49153"/>
                    <a:pt x="19659" y="60840"/>
                    <a:pt x="33269" y="61648"/>
                  </a:cubicBezTo>
                  <a:cubicBezTo>
                    <a:pt x="46870" y="62457"/>
                    <a:pt x="58560" y="52081"/>
                    <a:pt x="59368" y="38474"/>
                  </a:cubicBezTo>
                  <a:cubicBezTo>
                    <a:pt x="59428" y="37499"/>
                    <a:pt x="59428" y="36521"/>
                    <a:pt x="59368" y="35546"/>
                  </a:cubicBezTo>
                  <a:cubicBezTo>
                    <a:pt x="60046" y="21883"/>
                    <a:pt x="49512" y="10260"/>
                    <a:pt x="35850" y="9585"/>
                  </a:cubicBezTo>
                  <a:cubicBezTo>
                    <a:pt x="35607" y="9573"/>
                    <a:pt x="35364" y="9565"/>
                    <a:pt x="35120" y="9560"/>
                  </a:cubicBezTo>
                  <a:close/>
                  <a:moveTo>
                    <a:pt x="28950" y="54058"/>
                  </a:moveTo>
                  <a:lnTo>
                    <a:pt x="20867" y="54058"/>
                  </a:lnTo>
                  <a:lnTo>
                    <a:pt x="20867" y="16861"/>
                  </a:lnTo>
                  <a:lnTo>
                    <a:pt x="34946" y="16861"/>
                  </a:lnTo>
                  <a:cubicBezTo>
                    <a:pt x="44680" y="16861"/>
                    <a:pt x="50242" y="19555"/>
                    <a:pt x="50242" y="28072"/>
                  </a:cubicBezTo>
                  <a:cubicBezTo>
                    <a:pt x="50912" y="32824"/>
                    <a:pt x="47609" y="37223"/>
                    <a:pt x="42855" y="37895"/>
                  </a:cubicBezTo>
                  <a:cubicBezTo>
                    <a:pt x="42394" y="37960"/>
                    <a:pt x="41934" y="37989"/>
                    <a:pt x="41465" y="37979"/>
                  </a:cubicBezTo>
                  <a:lnTo>
                    <a:pt x="50155" y="54145"/>
                  </a:lnTo>
                  <a:lnTo>
                    <a:pt x="41465" y="54145"/>
                  </a:lnTo>
                  <a:lnTo>
                    <a:pt x="32774" y="38849"/>
                  </a:lnTo>
                  <a:lnTo>
                    <a:pt x="28950" y="38849"/>
                  </a:lnTo>
                  <a:close/>
                  <a:moveTo>
                    <a:pt x="28950" y="32157"/>
                  </a:moveTo>
                  <a:lnTo>
                    <a:pt x="35989" y="32157"/>
                  </a:lnTo>
                  <a:cubicBezTo>
                    <a:pt x="40509" y="32157"/>
                    <a:pt x="41812" y="30940"/>
                    <a:pt x="41812" y="27203"/>
                  </a:cubicBezTo>
                  <a:cubicBezTo>
                    <a:pt x="41812" y="23466"/>
                    <a:pt x="40161" y="23379"/>
                    <a:pt x="34686" y="23379"/>
                  </a:cubicBezTo>
                  <a:lnTo>
                    <a:pt x="28950" y="23379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8B31B4B9-5C4E-9937-5FD4-4E6AD4D92F2B}"/>
              </a:ext>
            </a:extLst>
          </p:cNvPr>
          <p:cNvSpPr txBox="1"/>
          <p:nvPr/>
        </p:nvSpPr>
        <p:spPr>
          <a:xfrm>
            <a:off x="11803455" y="2891879"/>
            <a:ext cx="106517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>
                <a:solidFill>
                  <a:srgbClr val="001E54"/>
                </a:solidFill>
                <a:latin typeface="Trade Gothic Next Cond" panose="020B0506040303020004" pitchFamily="34" charset="0"/>
              </a:rPr>
              <a:t>Window Grey</a:t>
            </a:r>
          </a:p>
          <a:p>
            <a:r>
              <a:rPr lang="en-US" sz="1350" b="1">
                <a:solidFill>
                  <a:srgbClr val="001E54"/>
                </a:solidFill>
                <a:latin typeface="Trade Gothic Next Cond" panose="020B0506040303020004" pitchFamily="34" charset="0"/>
              </a:rPr>
              <a:t>RAL 7040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DD4B674-131E-A81D-9FF2-A86B03070F86}"/>
              </a:ext>
            </a:extLst>
          </p:cNvPr>
          <p:cNvSpPr txBox="1"/>
          <p:nvPr/>
        </p:nvSpPr>
        <p:spPr>
          <a:xfrm>
            <a:off x="11807910" y="4298710"/>
            <a:ext cx="99456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>
                <a:solidFill>
                  <a:srgbClr val="001E54"/>
                </a:solidFill>
                <a:latin typeface="Trade Gothic Next Cond" panose="020B0506040303020004" pitchFamily="34" charset="0"/>
              </a:rPr>
              <a:t>Pastel Yellow</a:t>
            </a:r>
          </a:p>
          <a:p>
            <a:r>
              <a:rPr lang="en-US" sz="1350" b="1">
                <a:solidFill>
                  <a:srgbClr val="001E54"/>
                </a:solidFill>
                <a:latin typeface="Trade Gothic Next Cond" panose="020B0506040303020004" pitchFamily="34" charset="0"/>
              </a:rPr>
              <a:t>RAL 1034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37383C-2B28-A1A5-A71F-AFBA503E8CBA}"/>
              </a:ext>
            </a:extLst>
          </p:cNvPr>
          <p:cNvSpPr txBox="1"/>
          <p:nvPr/>
        </p:nvSpPr>
        <p:spPr>
          <a:xfrm>
            <a:off x="11857878" y="5703685"/>
            <a:ext cx="96051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>
                <a:solidFill>
                  <a:srgbClr val="001E54"/>
                </a:solidFill>
                <a:latin typeface="Trade Gothic Next Cond" panose="020B0506040303020004" pitchFamily="34" charset="0"/>
              </a:rPr>
              <a:t>Salmon Pink</a:t>
            </a:r>
          </a:p>
          <a:p>
            <a:r>
              <a:rPr lang="en-US" sz="1350" b="1">
                <a:solidFill>
                  <a:srgbClr val="001E54"/>
                </a:solidFill>
                <a:latin typeface="Trade Gothic Next Cond" panose="020B0506040303020004" pitchFamily="34" charset="0"/>
              </a:rPr>
              <a:t>RAL 3022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76992E9-04E5-B9F1-9542-E6BF7343C638}"/>
              </a:ext>
            </a:extLst>
          </p:cNvPr>
          <p:cNvSpPr txBox="1"/>
          <p:nvPr/>
        </p:nvSpPr>
        <p:spPr>
          <a:xfrm>
            <a:off x="11858263" y="7032256"/>
            <a:ext cx="99418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>
                <a:latin typeface="Trade Gothic Next Cond" panose="020B0506040303020004" pitchFamily="34" charset="0"/>
              </a:rPr>
              <a:t>Squirrel Grey</a:t>
            </a:r>
          </a:p>
          <a:p>
            <a:r>
              <a:rPr lang="en-US" sz="1350" b="1">
                <a:latin typeface="Trade Gothic Next Cond" panose="020B0506040303020004" pitchFamily="34" charset="0"/>
              </a:rPr>
              <a:t>RAL 7000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29A5EC2-7306-DAFD-C028-1641F4401BEB}"/>
              </a:ext>
            </a:extLst>
          </p:cNvPr>
          <p:cNvSpPr txBox="1"/>
          <p:nvPr/>
        </p:nvSpPr>
        <p:spPr>
          <a:xfrm>
            <a:off x="11905972" y="8412335"/>
            <a:ext cx="103105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>
                <a:solidFill>
                  <a:srgbClr val="001E54"/>
                </a:solidFill>
                <a:latin typeface="Trade Gothic Next Cond" panose="020B0506040303020004" pitchFamily="34" charset="0"/>
              </a:rPr>
              <a:t>Signal Brown </a:t>
            </a:r>
          </a:p>
          <a:p>
            <a:r>
              <a:rPr lang="en-US" sz="1350" b="1">
                <a:solidFill>
                  <a:srgbClr val="001E54"/>
                </a:solidFill>
                <a:latin typeface="Trade Gothic Next Cond" panose="020B0506040303020004" pitchFamily="34" charset="0"/>
              </a:rPr>
              <a:t>RAL 8002 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6503C393-B162-F7D2-D3E8-1B4E13585F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83818" y="7640491"/>
            <a:ext cx="842755" cy="817968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41E8C88-D998-BA6D-C40E-5D889675EF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64085" y="6261353"/>
            <a:ext cx="862488" cy="812488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0C22D72-9B3D-D816-607C-7D7A30CD5A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59504" y="4909653"/>
            <a:ext cx="891381" cy="79233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7DEE3B3-55C7-B457-CFE8-440DD563D9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3818" y="3498778"/>
            <a:ext cx="761836" cy="79439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CF97D50C-A925-09E3-381F-D72D9430A6F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8566" y="3570976"/>
            <a:ext cx="1608704" cy="1289060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4C4BAC48-3B16-AB05-2A4F-D407F254294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857878" y="2128935"/>
            <a:ext cx="718996" cy="76559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D3EB9DC0-7B16-2B85-412B-5DF100E29893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5845" y="2098241"/>
            <a:ext cx="1589904" cy="1261498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2836A3C1-A48B-5C70-AEB8-F7D2747DED2D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8565" y="4848699"/>
            <a:ext cx="1679313" cy="1374937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F86A6695-386A-643E-8458-20CDAE4F4E9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5846" y="7671024"/>
            <a:ext cx="1637610" cy="1315458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04803448-CB67-A05B-6452-E70A20A9ED79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6599" y="6281409"/>
            <a:ext cx="1606505" cy="127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8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1533ED-4845-036E-22AA-FEA276417D5D}"/>
              </a:ext>
            </a:extLst>
          </p:cNvPr>
          <p:cNvSpPr txBox="1"/>
          <p:nvPr/>
        </p:nvSpPr>
        <p:spPr>
          <a:xfrm>
            <a:off x="7372529" y="7210515"/>
            <a:ext cx="5723078" cy="230832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800" dirty="0">
                <a:solidFill>
                  <a:srgbClr val="252525"/>
                </a:solidFill>
                <a:effectLst/>
                <a:latin typeface="Trade Gothic Next Cond"/>
                <a:ea typeface="Times New Roman" panose="02020603050405020304" pitchFamily="18" charset="0"/>
              </a:rPr>
              <a:t>At this year's Pasadena Showcase House of Design, interior designer </a:t>
            </a:r>
          </a:p>
          <a:p>
            <a:pPr algn="ctr"/>
            <a:r>
              <a:rPr lang="en-US" sz="1800" dirty="0">
                <a:solidFill>
                  <a:srgbClr val="252525"/>
                </a:solidFill>
                <a:effectLst/>
                <a:latin typeface="Trade Gothic Next Cond"/>
                <a:ea typeface="Times New Roman" panose="02020603050405020304" pitchFamily="18" charset="0"/>
              </a:rPr>
              <a:t>Rachel Duarte brings her refined aesthetic to the kitchen with BlueStar’s </a:t>
            </a:r>
            <a:r>
              <a:rPr lang="en-US" sz="1800" dirty="0">
                <a:solidFill>
                  <a:srgbClr val="001E54"/>
                </a:solidFill>
                <a:effectLst/>
                <a:latin typeface="Trade Gothic Next Cond"/>
                <a:ea typeface="Times New Roman" panose="02020603050405020304" pitchFamily="18" charset="0"/>
              </a:rPr>
              <a:t> </a:t>
            </a:r>
            <a:r>
              <a:rPr lang="en-US" sz="1800" b="1" strike="noStrike" dirty="0">
                <a:solidFill>
                  <a:srgbClr val="001E54"/>
                </a:solidFill>
                <a:effectLst/>
                <a:latin typeface="Trade Gothic Next Cond"/>
                <a:ea typeface="Times New Roman" panose="02020603050405020304" pitchFamily="18" charset="0"/>
              </a:rPr>
              <a:t>60" Dual Fuel Range</a:t>
            </a:r>
            <a:r>
              <a:rPr lang="en-US" sz="1800" dirty="0">
                <a:solidFill>
                  <a:srgbClr val="001E54"/>
                </a:solidFill>
                <a:effectLst/>
                <a:latin typeface="Trade Gothic Next Cond"/>
                <a:ea typeface="Times New Roman" panose="02020603050405020304" pitchFamily="18" charset="0"/>
              </a:rPr>
              <a:t> and </a:t>
            </a:r>
            <a:r>
              <a:rPr lang="en-US" sz="1800" b="1" strike="noStrike" dirty="0">
                <a:solidFill>
                  <a:srgbClr val="001E54"/>
                </a:solidFill>
                <a:effectLst/>
                <a:latin typeface="Trade Gothic Next Cond"/>
                <a:ea typeface="Times New Roman" panose="02020603050405020304" pitchFamily="18" charset="0"/>
              </a:rPr>
              <a:t>60" Atlas Hood</a:t>
            </a:r>
            <a:r>
              <a:rPr lang="en-US" sz="1800" dirty="0">
                <a:solidFill>
                  <a:srgbClr val="001E54"/>
                </a:solidFill>
                <a:effectLst/>
                <a:latin typeface="Trade Gothic Next Cond"/>
                <a:ea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1800" dirty="0">
                <a:solidFill>
                  <a:srgbClr val="252525"/>
                </a:solidFill>
                <a:effectLst/>
                <a:latin typeface="Trade Gothic Next Cond"/>
                <a:ea typeface="Times New Roman" panose="02020603050405020304" pitchFamily="18" charset="0"/>
              </a:rPr>
              <a:t>Blending timeless materials with functional elegance, her vision redefines the heart of the home with warmth and sophistication.</a:t>
            </a:r>
          </a:p>
          <a:p>
            <a:pPr algn="ctr"/>
            <a:r>
              <a:rPr lang="en-US" dirty="0">
                <a:solidFill>
                  <a:srgbClr val="252525"/>
                </a:solidFill>
                <a:latin typeface="Trade Gothic Next Cond"/>
              </a:rPr>
              <a:t>Both the range and hood are shown in Sunset Forest, with brushed brass trim and knobs, part of our curated </a:t>
            </a:r>
          </a:p>
          <a:p>
            <a:pPr algn="ctr"/>
            <a:r>
              <a:rPr lang="en-US" dirty="0">
                <a:solidFill>
                  <a:srgbClr val="252525"/>
                </a:solidFill>
                <a:latin typeface="Trade Gothic Next Cond"/>
              </a:rPr>
              <a:t>Alison Victoria color collection.</a:t>
            </a:r>
            <a:endParaRPr lang="en-US" dirty="0">
              <a:latin typeface="Trade Gothic Next Cond" panose="020B05060403030200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FBA6DD-3577-90C8-B6EA-9765CE0BD990}"/>
              </a:ext>
            </a:extLst>
          </p:cNvPr>
          <p:cNvSpPr/>
          <p:nvPr/>
        </p:nvSpPr>
        <p:spPr>
          <a:xfrm>
            <a:off x="1" y="1"/>
            <a:ext cx="13168312" cy="172727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AE2B2-9296-73E2-6E11-BFBF3481377F}"/>
              </a:ext>
            </a:extLst>
          </p:cNvPr>
          <p:cNvSpPr txBox="1"/>
          <p:nvPr/>
        </p:nvSpPr>
        <p:spPr>
          <a:xfrm>
            <a:off x="292396" y="303923"/>
            <a:ext cx="12583518" cy="1290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</a:pPr>
            <a:r>
              <a:rPr lang="en-US" sz="5400" b="1" dirty="0">
                <a:solidFill>
                  <a:srgbClr val="001D50"/>
                </a:solidFill>
                <a:latin typeface="Trade Gothic Next Cond" panose="020B0506040303020004" pitchFamily="34" charset="0"/>
              </a:rPr>
              <a:t>SHOWCASE DESIGN HOMES FEATURE BLUESTAR® </a:t>
            </a:r>
            <a:endParaRPr lang="en-US" sz="3200" b="1" dirty="0">
              <a:latin typeface="Georgia" panose="02040502050405020303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D1792E-6B86-1E66-9657-B5D5C55884C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1551" y="1841610"/>
            <a:ext cx="5005034" cy="53689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B4290C7-A2A8-8844-184C-1A607E4EE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1558" y="2996048"/>
            <a:ext cx="1906755" cy="107805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58D5DDDC-7707-0E81-6740-B689EC80C79B}"/>
              </a:ext>
            </a:extLst>
          </p:cNvPr>
          <p:cNvSpPr txBox="1"/>
          <p:nvPr/>
        </p:nvSpPr>
        <p:spPr>
          <a:xfrm>
            <a:off x="0" y="7210515"/>
            <a:ext cx="7186863" cy="258532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800" dirty="0">
                <a:solidFill>
                  <a:srgbClr val="252525"/>
                </a:solidFill>
                <a:effectLst/>
                <a:latin typeface="Trade Gothic Next Cond"/>
                <a:ea typeface="Times New Roman" panose="02020603050405020304" pitchFamily="18" charset="0"/>
              </a:rPr>
              <a:t>The 2025 San Francisco Decorator Showcase Home’s main kitchen</a:t>
            </a:r>
            <a:r>
              <a:rPr lang="en-US" dirty="0">
                <a:solidFill>
                  <a:srgbClr val="252525"/>
                </a:solidFill>
                <a:latin typeface="Trade Gothic Next Cond"/>
                <a:ea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252525"/>
                </a:solidFill>
                <a:effectLst/>
                <a:latin typeface="Trade Gothic Next Cond"/>
                <a:ea typeface="Times New Roman" panose="02020603050405020304" pitchFamily="18" charset="0"/>
              </a:rPr>
              <a:t>shines with BlueStar’s  </a:t>
            </a:r>
            <a:r>
              <a:rPr lang="en-US" b="1" dirty="0">
                <a:solidFill>
                  <a:srgbClr val="002757"/>
                </a:solidFill>
                <a:latin typeface="Trade Gothic Next Cond"/>
                <a:ea typeface="Times New Roman" panose="02020603050405020304" pitchFamily="18" charset="0"/>
              </a:rPr>
              <a:t>60" Nova Series Gas Range. </a:t>
            </a:r>
          </a:p>
          <a:p>
            <a:pPr algn="ctr"/>
            <a:r>
              <a:rPr lang="en-US" sz="1800" dirty="0">
                <a:solidFill>
                  <a:srgbClr val="252525"/>
                </a:solidFill>
                <a:effectLst/>
                <a:latin typeface="Trade Gothic Next Cond"/>
                <a:ea typeface="Times New Roman" panose="02020603050405020304" pitchFamily="18" charset="0"/>
              </a:rPr>
              <a:t>Designed by Kelly </a:t>
            </a:r>
            <a:r>
              <a:rPr lang="en-US" sz="1800" dirty="0" err="1">
                <a:solidFill>
                  <a:srgbClr val="252525"/>
                </a:solidFill>
                <a:effectLst/>
                <a:latin typeface="Trade Gothic Next Cond"/>
                <a:ea typeface="Times New Roman" panose="02020603050405020304" pitchFamily="18" charset="0"/>
              </a:rPr>
              <a:t>Hohla</a:t>
            </a:r>
            <a:r>
              <a:rPr lang="en-US" sz="1800" dirty="0">
                <a:solidFill>
                  <a:srgbClr val="252525"/>
                </a:solidFill>
                <a:effectLst/>
                <a:latin typeface="Trade Gothic Next Cond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252525"/>
                </a:solidFill>
                <a:latin typeface="Trade Gothic Next Cond"/>
                <a:ea typeface="Times New Roman" panose="02020603050405020304" pitchFamily="18" charset="0"/>
              </a:rPr>
              <a:t>Interiors</a:t>
            </a:r>
            <a:r>
              <a:rPr lang="en-US" dirty="0">
                <a:latin typeface="Trade Gothic Next Cond"/>
                <a:ea typeface="Times New Roman" panose="02020603050405020304" pitchFamily="18" charset="0"/>
              </a:rPr>
              <a:t>, t</a:t>
            </a:r>
            <a:r>
              <a:rPr lang="en-US" dirty="0">
                <a:solidFill>
                  <a:srgbClr val="252525"/>
                </a:solidFill>
                <a:latin typeface="Trade Gothic Next Cond"/>
                <a:ea typeface="Times New Roman" panose="02020603050405020304" pitchFamily="18" charset="0"/>
              </a:rPr>
              <a:t>he range is s</a:t>
            </a:r>
            <a:r>
              <a:rPr lang="en-US" sz="1800" dirty="0">
                <a:solidFill>
                  <a:srgbClr val="252525"/>
                </a:solidFill>
                <a:effectLst/>
                <a:latin typeface="Trade Gothic Next Cond"/>
                <a:ea typeface="Times New Roman" panose="02020603050405020304" pitchFamily="18" charset="0"/>
              </a:rPr>
              <a:t>hown in Squirrel Grey (RAL 7000)</a:t>
            </a:r>
          </a:p>
          <a:p>
            <a:pPr algn="ctr"/>
            <a:r>
              <a:rPr lang="en-US" sz="1800" dirty="0">
                <a:solidFill>
                  <a:srgbClr val="252525"/>
                </a:solidFill>
                <a:effectLst/>
                <a:latin typeface="Trade Gothic Next Cond"/>
                <a:ea typeface="Times New Roman" panose="02020603050405020304" pitchFamily="18" charset="0"/>
              </a:rPr>
              <a:t>with </a:t>
            </a:r>
            <a:r>
              <a:rPr lang="en-US" dirty="0">
                <a:solidFill>
                  <a:srgbClr val="252525"/>
                </a:solidFill>
                <a:latin typeface="Trade Gothic Next Cond"/>
                <a:ea typeface="Times New Roman" panose="02020603050405020304" pitchFamily="18" charset="0"/>
              </a:rPr>
              <a:t>matte black </a:t>
            </a:r>
            <a:r>
              <a:rPr lang="en-US" sz="1800" dirty="0">
                <a:solidFill>
                  <a:srgbClr val="252525"/>
                </a:solidFill>
                <a:effectLst/>
                <a:latin typeface="Trade Gothic Next Cond"/>
                <a:ea typeface="Times New Roman" panose="02020603050405020304" pitchFamily="18" charset="0"/>
              </a:rPr>
              <a:t>trim and </a:t>
            </a:r>
            <a:r>
              <a:rPr lang="en-US" dirty="0">
                <a:solidFill>
                  <a:srgbClr val="252525"/>
                </a:solidFill>
                <a:latin typeface="Trade Gothic Next Cond"/>
                <a:ea typeface="Times New Roman" panose="02020603050405020304" pitchFamily="18" charset="0"/>
              </a:rPr>
              <a:t>brushed </a:t>
            </a:r>
            <a:r>
              <a:rPr lang="en-US" sz="1800" dirty="0">
                <a:solidFill>
                  <a:srgbClr val="252525"/>
                </a:solidFill>
                <a:effectLst/>
                <a:latin typeface="Trade Gothic Next Cond"/>
                <a:ea typeface="Times New Roman" panose="02020603050405020304" pitchFamily="18" charset="0"/>
              </a:rPr>
              <a:t>copper knobs</a:t>
            </a:r>
            <a:r>
              <a:rPr lang="en-US" dirty="0">
                <a:solidFill>
                  <a:srgbClr val="252525"/>
                </a:solidFill>
                <a:latin typeface="Trade Gothic Next Cond"/>
                <a:ea typeface="Times New Roman" panose="02020603050405020304" pitchFamily="18" charset="0"/>
              </a:rPr>
              <a:t>.</a:t>
            </a:r>
          </a:p>
          <a:p>
            <a:pPr algn="ctr"/>
            <a:r>
              <a:rPr lang="en-US" sz="1800" dirty="0">
                <a:solidFill>
                  <a:srgbClr val="252525"/>
                </a:solidFill>
                <a:effectLst/>
                <a:latin typeface="Trade Gothic Next Cond"/>
                <a:ea typeface="Times New Roman" panose="02020603050405020304" pitchFamily="18" charset="0"/>
              </a:rPr>
              <a:t>Additionally, BlueStar was featured in the cozy and elegant</a:t>
            </a:r>
          </a:p>
          <a:p>
            <a:pPr algn="ctr"/>
            <a:r>
              <a:rPr lang="en-US" sz="1800" dirty="0">
                <a:solidFill>
                  <a:srgbClr val="252525"/>
                </a:solidFill>
                <a:effectLst/>
                <a:latin typeface="Trade Gothic Next Cond"/>
                <a:ea typeface="Times New Roman" panose="02020603050405020304" pitchFamily="18" charset="0"/>
              </a:rPr>
              <a:t> Garden </a:t>
            </a:r>
            <a:r>
              <a:rPr lang="en-US" dirty="0">
                <a:solidFill>
                  <a:srgbClr val="252525"/>
                </a:solidFill>
                <a:latin typeface="Trade Gothic Next Cond"/>
                <a:ea typeface="Times New Roman" panose="02020603050405020304" pitchFamily="18" charset="0"/>
              </a:rPr>
              <a:t>Apartment. Designed</a:t>
            </a:r>
            <a:r>
              <a:rPr lang="en-US" sz="1800" dirty="0">
                <a:solidFill>
                  <a:srgbClr val="252525"/>
                </a:solidFill>
                <a:effectLst/>
                <a:latin typeface="Trade Gothic Next Cond"/>
                <a:ea typeface="Times New Roman" panose="02020603050405020304" pitchFamily="18" charset="0"/>
              </a:rPr>
              <a:t> by </a:t>
            </a:r>
            <a:r>
              <a:rPr lang="en-US" b="0" i="0" dirty="0">
                <a:solidFill>
                  <a:srgbClr val="1A1918"/>
                </a:solidFill>
                <a:effectLst/>
                <a:latin typeface="Trade Gothic Next Cond"/>
              </a:rPr>
              <a:t>Katie Monkhouse, the </a:t>
            </a:r>
          </a:p>
          <a:p>
            <a:pPr algn="ctr"/>
            <a:r>
              <a:rPr lang="en-US" b="0" i="0" dirty="0">
                <a:solidFill>
                  <a:srgbClr val="1A1918"/>
                </a:solidFill>
                <a:effectLst/>
                <a:latin typeface="Trade Gothic Next Cond"/>
              </a:rPr>
              <a:t>BlueStar</a:t>
            </a:r>
            <a:r>
              <a:rPr lang="en-US" dirty="0">
                <a:solidFill>
                  <a:srgbClr val="1A1918"/>
                </a:solidFill>
                <a:latin typeface="Trade Gothic Next Cond"/>
              </a:rPr>
              <a:t>  </a:t>
            </a:r>
            <a:r>
              <a:rPr lang="en-US" b="1" dirty="0">
                <a:solidFill>
                  <a:srgbClr val="001E54"/>
                </a:solidFill>
                <a:latin typeface="Trade Gothic Next Cond"/>
                <a:ea typeface="Times New Roman" panose="02020603050405020304" pitchFamily="18" charset="0"/>
              </a:rPr>
              <a:t>30" Nova Series Gas Range  </a:t>
            </a:r>
          </a:p>
          <a:p>
            <a:pPr algn="ctr"/>
            <a:r>
              <a:rPr lang="en-US" b="1" dirty="0">
                <a:solidFill>
                  <a:srgbClr val="001E54"/>
                </a:solidFill>
                <a:latin typeface="Trade Gothic Next Cond"/>
                <a:ea typeface="Times New Roman" panose="02020603050405020304" pitchFamily="18" charset="0"/>
              </a:rPr>
              <a:t> </a:t>
            </a:r>
            <a:r>
              <a:rPr lang="en-US" dirty="0">
                <a:latin typeface="Trade Gothic Next Cond"/>
                <a:ea typeface="Times New Roman" panose="02020603050405020304" pitchFamily="18" charset="0"/>
              </a:rPr>
              <a:t>is shown</a:t>
            </a:r>
            <a:r>
              <a:rPr lang="en-US" dirty="0">
                <a:solidFill>
                  <a:srgbClr val="1A1918"/>
                </a:solidFill>
                <a:latin typeface="Trade Gothic Next Cond"/>
                <a:ea typeface="Times New Roman" panose="02020603050405020304" pitchFamily="18" charset="0"/>
              </a:rPr>
              <a:t> in Grey Blue (RAL 5008) with antique brass trim and knobs.</a:t>
            </a:r>
          </a:p>
          <a:p>
            <a:pPr algn="ctr"/>
            <a:endParaRPr lang="en-US" dirty="0">
              <a:solidFill>
                <a:srgbClr val="1A1918"/>
              </a:solidFill>
              <a:latin typeface="Trade Gothic Next Cond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hlinkClick r:id="rId4"/>
            <a:extLst>
              <a:ext uri="{FF2B5EF4-FFF2-40B4-BE49-F238E27FC236}">
                <a16:creationId xmlns:a16="http://schemas.microsoft.com/office/drawing/2014/main" id="{E46D78EA-837F-460A-4462-34F6F9D012F6}"/>
              </a:ext>
            </a:extLst>
          </p:cNvPr>
          <p:cNvSpPr txBox="1"/>
          <p:nvPr/>
        </p:nvSpPr>
        <p:spPr>
          <a:xfrm>
            <a:off x="10636731" y="433394"/>
            <a:ext cx="2099854" cy="553998"/>
          </a:xfrm>
          <a:prstGeom prst="rect">
            <a:avLst/>
          </a:prstGeom>
          <a:solidFill>
            <a:srgbClr val="001D50"/>
          </a:solidFill>
        </p:spPr>
        <p:txBody>
          <a:bodyPr wrap="square" lIns="91440" tIns="91440" rIns="91440" bIns="91440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Trade Gothic Next 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TAKE THE TOUR</a:t>
            </a:r>
            <a:r>
              <a:rPr lang="en-US" sz="2400" b="1" dirty="0">
                <a:solidFill>
                  <a:schemeClr val="bg1"/>
                </a:solidFill>
                <a:latin typeface="Trade Gothic Next Cond"/>
              </a:rPr>
              <a:t> </a:t>
            </a:r>
            <a:endParaRPr lang="en-US" sz="2400" b="1" dirty="0">
              <a:solidFill>
                <a:schemeClr val="bg1"/>
              </a:solidFill>
              <a:latin typeface="Trade Gothic Next Cond" panose="020B05060403030200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A94BD16-C4C9-938A-0764-749C3C3A0E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99" y="1821978"/>
            <a:ext cx="3487723" cy="538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otted plant on a stove&#10;&#10;AI-generated content may be incorrect.">
            <a:extLst>
              <a:ext uri="{FF2B5EF4-FFF2-40B4-BE49-F238E27FC236}">
                <a16:creationId xmlns:a16="http://schemas.microsoft.com/office/drawing/2014/main" id="{AF4409BC-DC55-AE4B-6DF4-8D29FE1393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026" y="1821977"/>
            <a:ext cx="3461236" cy="540817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7D473F0-17B4-92F3-5677-3A73A06070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19649" y="1786584"/>
            <a:ext cx="3299213" cy="8787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A6AC32-43C2-9ACB-6B3E-154368C8E45A}"/>
              </a:ext>
            </a:extLst>
          </p:cNvPr>
          <p:cNvSpPr txBox="1"/>
          <p:nvPr/>
        </p:nvSpPr>
        <p:spPr>
          <a:xfrm>
            <a:off x="258399" y="6933516"/>
            <a:ext cx="2743199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chemeClr val="bg1"/>
                </a:solidFill>
                <a:ea typeface="Calibri"/>
                <a:cs typeface="Calibri"/>
              </a:rPr>
              <a:t>Photo: John Merkl</a:t>
            </a:r>
            <a:r>
              <a:rPr lang="en-US" sz="1200">
                <a:ea typeface="Calibri"/>
                <a:cs typeface="Calibri"/>
              </a:rPr>
              <a:t> </a:t>
            </a:r>
            <a:endParaRPr lang="en-US" sz="12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84F823-401E-33F8-F20D-BC7479628982}"/>
              </a:ext>
            </a:extLst>
          </p:cNvPr>
          <p:cNvSpPr txBox="1"/>
          <p:nvPr/>
        </p:nvSpPr>
        <p:spPr>
          <a:xfrm>
            <a:off x="3908142" y="6906077"/>
            <a:ext cx="370439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>
                <a:solidFill>
                  <a:schemeClr val="bg1"/>
                </a:solidFill>
                <a:ea typeface="Calibri"/>
                <a:cs typeface="Calibri"/>
              </a:rPr>
              <a:t>Photo: Stephanie Russo</a:t>
            </a:r>
            <a:r>
              <a:rPr lang="en-US">
                <a:solidFill>
                  <a:srgbClr val="000000"/>
                </a:solidFill>
                <a:ea typeface="Calibri"/>
                <a:cs typeface="Calibri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FB5D14-DFD5-F570-F1D2-6EE46D659A26}"/>
              </a:ext>
            </a:extLst>
          </p:cNvPr>
          <p:cNvSpPr txBox="1"/>
          <p:nvPr/>
        </p:nvSpPr>
        <p:spPr>
          <a:xfrm>
            <a:off x="11119352" y="6906077"/>
            <a:ext cx="1617233" cy="27699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ea typeface="Calibri"/>
                <a:cs typeface="Calibri"/>
              </a:rPr>
              <a:t>Photo: Lacey Wood </a:t>
            </a:r>
          </a:p>
        </p:txBody>
      </p:sp>
    </p:spTree>
    <p:extLst>
      <p:ext uri="{BB962C8B-B14F-4D97-AF65-F5344CB8AC3E}">
        <p14:creationId xmlns:p14="http://schemas.microsoft.com/office/powerpoint/2010/main" val="3077157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ign on a table&#10;&#10;AI-generated content may be incorrect.">
            <a:extLst>
              <a:ext uri="{FF2B5EF4-FFF2-40B4-BE49-F238E27FC236}">
                <a16:creationId xmlns:a16="http://schemas.microsoft.com/office/drawing/2014/main" id="{F2DAE154-39D8-CBC6-B5BC-2E9B8C77AC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20476" y="2080290"/>
            <a:ext cx="2012754" cy="1742734"/>
          </a:xfrm>
          <a:prstGeom prst="rect">
            <a:avLst/>
          </a:prstGeom>
        </p:spPr>
      </p:pic>
      <p:pic>
        <p:nvPicPr>
          <p:cNvPr id="23" name="Picture 22" descr="A glass trophy on a table&#10;&#10;AI-generated content may be incorrect.">
            <a:extLst>
              <a:ext uri="{FF2B5EF4-FFF2-40B4-BE49-F238E27FC236}">
                <a16:creationId xmlns:a16="http://schemas.microsoft.com/office/drawing/2014/main" id="{8AE06FC2-8C59-5CE8-FF0F-172F3EF76C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7265" y="2569989"/>
            <a:ext cx="2070899" cy="25982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BBC9691-8051-0B3F-C67D-8B1900AD021B}"/>
              </a:ext>
            </a:extLst>
          </p:cNvPr>
          <p:cNvSpPr/>
          <p:nvPr/>
        </p:nvSpPr>
        <p:spPr>
          <a:xfrm>
            <a:off x="0" y="-4399"/>
            <a:ext cx="13151540" cy="20200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9529F9-3918-9DFC-E862-A88BE4CD8567}"/>
              </a:ext>
            </a:extLst>
          </p:cNvPr>
          <p:cNvSpPr txBox="1"/>
          <p:nvPr/>
        </p:nvSpPr>
        <p:spPr>
          <a:xfrm>
            <a:off x="339049" y="3334"/>
            <a:ext cx="10849135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400" b="1">
                <a:solidFill>
                  <a:srgbClr val="002060"/>
                </a:solidFill>
                <a:latin typeface="Trade Gothic Next Cond"/>
              </a:rPr>
              <a:t>KBIS AWARDS AND MEDIA HIGHLIGHTS </a:t>
            </a:r>
            <a:endParaRPr lang="en-US" sz="5400" b="1">
              <a:solidFill>
                <a:srgbClr val="002060"/>
              </a:solidFill>
              <a:latin typeface="Trade Gothic Next Cond" panose="020B05060403030200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8B8D838-DD51-B7A7-4815-29EF5888D88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9134428"/>
            <a:ext cx="13168313" cy="70787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E1EE9AF-76C0-887E-28AF-7AFCD8EF7AC0}"/>
              </a:ext>
            </a:extLst>
          </p:cNvPr>
          <p:cNvGrpSpPr>
            <a:grpSpLocks noChangeAspect="1"/>
          </p:cNvGrpSpPr>
          <p:nvPr/>
        </p:nvGrpSpPr>
        <p:grpSpPr>
          <a:xfrm>
            <a:off x="335596" y="9291836"/>
            <a:ext cx="2173315" cy="393059"/>
            <a:chOff x="1335964" y="143790"/>
            <a:chExt cx="2452924" cy="44362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D1B4D2F-A7B4-7386-4F96-0DD3A984E163}"/>
                </a:ext>
              </a:extLst>
            </p:cNvPr>
            <p:cNvSpPr/>
            <p:nvPr/>
          </p:nvSpPr>
          <p:spPr>
            <a:xfrm>
              <a:off x="1539819" y="395298"/>
              <a:ext cx="59688" cy="96097"/>
            </a:xfrm>
            <a:custGeom>
              <a:avLst/>
              <a:gdLst>
                <a:gd name="connsiteX0" fmla="*/ 86977 w 87389"/>
                <a:gd name="connsiteY0" fmla="*/ 36415 h 140695"/>
                <a:gd name="connsiteX1" fmla="*/ 69595 w 87389"/>
                <a:gd name="connsiteY1" fmla="*/ 0 h 140695"/>
                <a:gd name="connsiteX2" fmla="*/ 1111 w 87389"/>
                <a:gd name="connsiteY2" fmla="*/ 106811 h 140695"/>
                <a:gd name="connsiteX3" fmla="*/ 3544 w 87389"/>
                <a:gd name="connsiteY3" fmla="*/ 131406 h 140695"/>
                <a:gd name="connsiteX4" fmla="*/ 5977 w 87389"/>
                <a:gd name="connsiteY4" fmla="*/ 137055 h 140695"/>
                <a:gd name="connsiteX5" fmla="*/ 14563 w 87389"/>
                <a:gd name="connsiteY5" fmla="*/ 140056 h 140695"/>
                <a:gd name="connsiteX6" fmla="*/ 16580 w 87389"/>
                <a:gd name="connsiteY6" fmla="*/ 138533 h 140695"/>
                <a:gd name="connsiteX7" fmla="*/ 74462 w 87389"/>
                <a:gd name="connsiteY7" fmla="*/ 61966 h 140695"/>
                <a:gd name="connsiteX8" fmla="*/ 86977 w 87389"/>
                <a:gd name="connsiteY8" fmla="*/ 36415 h 14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389" h="140695">
                  <a:moveTo>
                    <a:pt x="86977" y="36415"/>
                  </a:moveTo>
                  <a:cubicBezTo>
                    <a:pt x="89200" y="21860"/>
                    <a:pt x="82309" y="7425"/>
                    <a:pt x="69595" y="0"/>
                  </a:cubicBezTo>
                  <a:cubicBezTo>
                    <a:pt x="63077" y="8691"/>
                    <a:pt x="4935" y="97946"/>
                    <a:pt x="1111" y="106811"/>
                  </a:cubicBezTo>
                  <a:cubicBezTo>
                    <a:pt x="-970" y="115042"/>
                    <a:pt x="-110" y="123743"/>
                    <a:pt x="3544" y="131406"/>
                  </a:cubicBezTo>
                  <a:cubicBezTo>
                    <a:pt x="4065" y="132884"/>
                    <a:pt x="5369" y="135404"/>
                    <a:pt x="5977" y="137055"/>
                  </a:cubicBezTo>
                  <a:cubicBezTo>
                    <a:pt x="7519" y="140255"/>
                    <a:pt x="11363" y="141599"/>
                    <a:pt x="14563" y="140056"/>
                  </a:cubicBezTo>
                  <a:cubicBezTo>
                    <a:pt x="15330" y="139687"/>
                    <a:pt x="16015" y="139169"/>
                    <a:pt x="16580" y="138533"/>
                  </a:cubicBezTo>
                  <a:cubicBezTo>
                    <a:pt x="33962" y="123411"/>
                    <a:pt x="70812" y="67181"/>
                    <a:pt x="74462" y="61966"/>
                  </a:cubicBezTo>
                  <a:cubicBezTo>
                    <a:pt x="80259" y="54346"/>
                    <a:pt x="84510" y="45666"/>
                    <a:pt x="86977" y="36415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6C5E6D7-EF30-8E8A-1013-4F97DDFF2943}"/>
                </a:ext>
              </a:extLst>
            </p:cNvPr>
            <p:cNvSpPr/>
            <p:nvPr/>
          </p:nvSpPr>
          <p:spPr>
            <a:xfrm>
              <a:off x="1335964" y="143790"/>
              <a:ext cx="5935" cy="5935"/>
            </a:xfrm>
            <a:custGeom>
              <a:avLst/>
              <a:gdLst/>
              <a:ahLst/>
              <a:cxnLst/>
              <a:rect l="l" t="t" r="r" b="b"/>
              <a:pathLst>
                <a:path w="8690" h="8690"/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495A68-58B5-205F-2979-956E8844F55C}"/>
                </a:ext>
              </a:extLst>
            </p:cNvPr>
            <p:cNvSpPr/>
            <p:nvPr/>
          </p:nvSpPr>
          <p:spPr>
            <a:xfrm>
              <a:off x="1336140" y="143795"/>
              <a:ext cx="465791" cy="443623"/>
            </a:xfrm>
            <a:custGeom>
              <a:avLst/>
              <a:gdLst>
                <a:gd name="connsiteX0" fmla="*/ 676155 w 681964"/>
                <a:gd name="connsiteY0" fmla="*/ 242728 h 649509"/>
                <a:gd name="connsiteX1" fmla="*/ 435504 w 681964"/>
                <a:gd name="connsiteY1" fmla="*/ 237079 h 649509"/>
                <a:gd name="connsiteX2" fmla="*/ 428899 w 681964"/>
                <a:gd name="connsiteY2" fmla="*/ 232212 h 649509"/>
                <a:gd name="connsiteX3" fmla="*/ 347378 w 681964"/>
                <a:gd name="connsiteY3" fmla="*/ 3902 h 649509"/>
                <a:gd name="connsiteX4" fmla="*/ 337938 w 681964"/>
                <a:gd name="connsiteY4" fmla="*/ 740 h 649509"/>
                <a:gd name="connsiteX5" fmla="*/ 334776 w 681964"/>
                <a:gd name="connsiteY5" fmla="*/ 3902 h 649509"/>
                <a:gd name="connsiteX6" fmla="*/ 252995 w 681964"/>
                <a:gd name="connsiteY6" fmla="*/ 232212 h 649509"/>
                <a:gd name="connsiteX7" fmla="*/ 246390 w 681964"/>
                <a:gd name="connsiteY7" fmla="*/ 237079 h 649509"/>
                <a:gd name="connsiteX8" fmla="*/ 5739 w 681964"/>
                <a:gd name="connsiteY8" fmla="*/ 242728 h 649509"/>
                <a:gd name="connsiteX9" fmla="*/ 123 w 681964"/>
                <a:gd name="connsiteY9" fmla="*/ 250947 h 649509"/>
                <a:gd name="connsiteX10" fmla="*/ 2350 w 681964"/>
                <a:gd name="connsiteY10" fmla="*/ 254895 h 649509"/>
                <a:gd name="connsiteX11" fmla="*/ 192594 w 681964"/>
                <a:gd name="connsiteY11" fmla="*/ 404117 h 649509"/>
                <a:gd name="connsiteX12" fmla="*/ 195114 w 681964"/>
                <a:gd name="connsiteY12" fmla="*/ 411852 h 649509"/>
                <a:gd name="connsiteX13" fmla="*/ 127325 w 681964"/>
                <a:gd name="connsiteY13" fmla="*/ 641466 h 649509"/>
                <a:gd name="connsiteX14" fmla="*/ 133031 w 681964"/>
                <a:gd name="connsiteY14" fmla="*/ 649322 h 649509"/>
                <a:gd name="connsiteX15" fmla="*/ 137928 w 681964"/>
                <a:gd name="connsiteY15" fmla="*/ 648245 h 649509"/>
                <a:gd name="connsiteX16" fmla="*/ 301317 w 681964"/>
                <a:gd name="connsiteY16" fmla="*/ 537957 h 649509"/>
                <a:gd name="connsiteX17" fmla="*/ 275244 w 681964"/>
                <a:gd name="connsiteY17" fmla="*/ 485812 h 649509"/>
                <a:gd name="connsiteX18" fmla="*/ 257167 w 681964"/>
                <a:gd name="connsiteY18" fmla="*/ 441575 h 649509"/>
                <a:gd name="connsiteX19" fmla="*/ 270203 w 681964"/>
                <a:gd name="connsiteY19" fmla="*/ 395774 h 649509"/>
                <a:gd name="connsiteX20" fmla="*/ 333994 w 681964"/>
                <a:gd name="connsiteY20" fmla="*/ 293135 h 649509"/>
                <a:gd name="connsiteX21" fmla="*/ 341382 w 681964"/>
                <a:gd name="connsiteY21" fmla="*/ 244900 h 649509"/>
                <a:gd name="connsiteX22" fmla="*/ 334429 w 681964"/>
                <a:gd name="connsiteY22" fmla="*/ 227519 h 649509"/>
                <a:gd name="connsiteX23" fmla="*/ 331648 w 681964"/>
                <a:gd name="connsiteY23" fmla="*/ 224042 h 649509"/>
                <a:gd name="connsiteX24" fmla="*/ 331039 w 681964"/>
                <a:gd name="connsiteY24" fmla="*/ 222043 h 649509"/>
                <a:gd name="connsiteX25" fmla="*/ 334255 w 681964"/>
                <a:gd name="connsiteY25" fmla="*/ 218828 h 649509"/>
                <a:gd name="connsiteX26" fmla="*/ 336167 w 681964"/>
                <a:gd name="connsiteY26" fmla="*/ 219349 h 649509"/>
                <a:gd name="connsiteX27" fmla="*/ 383967 w 681964"/>
                <a:gd name="connsiteY27" fmla="*/ 334590 h 649509"/>
                <a:gd name="connsiteX28" fmla="*/ 374581 w 681964"/>
                <a:gd name="connsiteY28" fmla="*/ 356318 h 649509"/>
                <a:gd name="connsiteX29" fmla="*/ 370409 w 681964"/>
                <a:gd name="connsiteY29" fmla="*/ 363618 h 649509"/>
                <a:gd name="connsiteX30" fmla="*/ 422554 w 681964"/>
                <a:gd name="connsiteY30" fmla="*/ 414894 h 649509"/>
                <a:gd name="connsiteX31" fmla="*/ 400480 w 681964"/>
                <a:gd name="connsiteY31" fmla="*/ 488941 h 649509"/>
                <a:gd name="connsiteX32" fmla="*/ 369366 w 681964"/>
                <a:gd name="connsiteY32" fmla="*/ 530309 h 649509"/>
                <a:gd name="connsiteX33" fmla="*/ 543792 w 681964"/>
                <a:gd name="connsiteY33" fmla="*/ 648245 h 649509"/>
                <a:gd name="connsiteX34" fmla="*/ 553250 w 681964"/>
                <a:gd name="connsiteY34" fmla="*/ 646673 h 649509"/>
                <a:gd name="connsiteX35" fmla="*/ 554395 w 681964"/>
                <a:gd name="connsiteY35" fmla="*/ 641466 h 649509"/>
                <a:gd name="connsiteX36" fmla="*/ 486606 w 681964"/>
                <a:gd name="connsiteY36" fmla="*/ 411852 h 649509"/>
                <a:gd name="connsiteX37" fmla="*/ 489127 w 681964"/>
                <a:gd name="connsiteY37" fmla="*/ 404117 h 649509"/>
                <a:gd name="connsiteX38" fmla="*/ 679631 w 681964"/>
                <a:gd name="connsiteY38" fmla="*/ 254895 h 649509"/>
                <a:gd name="connsiteX39" fmla="*/ 680161 w 681964"/>
                <a:gd name="connsiteY39" fmla="*/ 244953 h 649509"/>
                <a:gd name="connsiteX40" fmla="*/ 676155 w 681964"/>
                <a:gd name="connsiteY40" fmla="*/ 242728 h 64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81964" h="649509">
                  <a:moveTo>
                    <a:pt x="676155" y="242728"/>
                  </a:moveTo>
                  <a:cubicBezTo>
                    <a:pt x="605150" y="239860"/>
                    <a:pt x="521978" y="237948"/>
                    <a:pt x="435504" y="237079"/>
                  </a:cubicBezTo>
                  <a:cubicBezTo>
                    <a:pt x="432478" y="237066"/>
                    <a:pt x="429807" y="235099"/>
                    <a:pt x="428899" y="232212"/>
                  </a:cubicBezTo>
                  <a:cubicBezTo>
                    <a:pt x="401262" y="149822"/>
                    <a:pt x="372843" y="70387"/>
                    <a:pt x="347378" y="3902"/>
                  </a:cubicBezTo>
                  <a:cubicBezTo>
                    <a:pt x="345644" y="422"/>
                    <a:pt x="341418" y="-993"/>
                    <a:pt x="337938" y="740"/>
                  </a:cubicBezTo>
                  <a:cubicBezTo>
                    <a:pt x="336569" y="1423"/>
                    <a:pt x="335459" y="2532"/>
                    <a:pt x="334776" y="3902"/>
                  </a:cubicBezTo>
                  <a:cubicBezTo>
                    <a:pt x="308704" y="70387"/>
                    <a:pt x="280632" y="149909"/>
                    <a:pt x="252995" y="232212"/>
                  </a:cubicBezTo>
                  <a:cubicBezTo>
                    <a:pt x="252020" y="235050"/>
                    <a:pt x="249390" y="236988"/>
                    <a:pt x="246390" y="237079"/>
                  </a:cubicBezTo>
                  <a:cubicBezTo>
                    <a:pt x="159481" y="238035"/>
                    <a:pt x="76744" y="239947"/>
                    <a:pt x="5739" y="242728"/>
                  </a:cubicBezTo>
                  <a:cubicBezTo>
                    <a:pt x="1919" y="243446"/>
                    <a:pt x="-596" y="247126"/>
                    <a:pt x="123" y="250947"/>
                  </a:cubicBezTo>
                  <a:cubicBezTo>
                    <a:pt x="410" y="252473"/>
                    <a:pt x="1193" y="253861"/>
                    <a:pt x="2350" y="254895"/>
                  </a:cubicBezTo>
                  <a:cubicBezTo>
                    <a:pt x="58667" y="301043"/>
                    <a:pt x="123240" y="352407"/>
                    <a:pt x="192594" y="404117"/>
                  </a:cubicBezTo>
                  <a:cubicBezTo>
                    <a:pt x="194990" y="405900"/>
                    <a:pt x="196000" y="409001"/>
                    <a:pt x="195114" y="411852"/>
                  </a:cubicBezTo>
                  <a:cubicBezTo>
                    <a:pt x="170084" y="493634"/>
                    <a:pt x="147488" y="570548"/>
                    <a:pt x="127325" y="641466"/>
                  </a:cubicBezTo>
                  <a:cubicBezTo>
                    <a:pt x="126731" y="645211"/>
                    <a:pt x="129286" y="648728"/>
                    <a:pt x="133031" y="649322"/>
                  </a:cubicBezTo>
                  <a:cubicBezTo>
                    <a:pt x="134741" y="649593"/>
                    <a:pt x="136490" y="649208"/>
                    <a:pt x="137928" y="648245"/>
                  </a:cubicBezTo>
                  <a:cubicBezTo>
                    <a:pt x="190073" y="612612"/>
                    <a:pt x="244304" y="576806"/>
                    <a:pt x="301317" y="537957"/>
                  </a:cubicBezTo>
                  <a:cubicBezTo>
                    <a:pt x="292104" y="520575"/>
                    <a:pt x="283413" y="503715"/>
                    <a:pt x="275244" y="485812"/>
                  </a:cubicBezTo>
                  <a:cubicBezTo>
                    <a:pt x="267733" y="471718"/>
                    <a:pt x="261676" y="456896"/>
                    <a:pt x="257167" y="441575"/>
                  </a:cubicBezTo>
                  <a:cubicBezTo>
                    <a:pt x="252908" y="424193"/>
                    <a:pt x="261252" y="410027"/>
                    <a:pt x="270203" y="395774"/>
                  </a:cubicBezTo>
                  <a:cubicBezTo>
                    <a:pt x="290627" y="363270"/>
                    <a:pt x="319133" y="328941"/>
                    <a:pt x="333994" y="293135"/>
                  </a:cubicBezTo>
                  <a:cubicBezTo>
                    <a:pt x="340666" y="277989"/>
                    <a:pt x="343214" y="261349"/>
                    <a:pt x="341382" y="244900"/>
                  </a:cubicBezTo>
                  <a:cubicBezTo>
                    <a:pt x="340532" y="238622"/>
                    <a:pt x="338144" y="232651"/>
                    <a:pt x="334429" y="227519"/>
                  </a:cubicBezTo>
                  <a:cubicBezTo>
                    <a:pt x="333560" y="226302"/>
                    <a:pt x="332604" y="225172"/>
                    <a:pt x="331648" y="224042"/>
                  </a:cubicBezTo>
                  <a:cubicBezTo>
                    <a:pt x="331239" y="223456"/>
                    <a:pt x="331026" y="222757"/>
                    <a:pt x="331039" y="222043"/>
                  </a:cubicBezTo>
                  <a:cubicBezTo>
                    <a:pt x="331039" y="220268"/>
                    <a:pt x="332480" y="218828"/>
                    <a:pt x="334255" y="218828"/>
                  </a:cubicBezTo>
                  <a:cubicBezTo>
                    <a:pt x="334929" y="218812"/>
                    <a:pt x="335593" y="218994"/>
                    <a:pt x="336167" y="219349"/>
                  </a:cubicBezTo>
                  <a:cubicBezTo>
                    <a:pt x="371800" y="243249"/>
                    <a:pt x="394657" y="295916"/>
                    <a:pt x="383967" y="334590"/>
                  </a:cubicBezTo>
                  <a:cubicBezTo>
                    <a:pt x="381918" y="342253"/>
                    <a:pt x="378755" y="349573"/>
                    <a:pt x="374581" y="356318"/>
                  </a:cubicBezTo>
                  <a:lnTo>
                    <a:pt x="370409" y="363618"/>
                  </a:lnTo>
                  <a:cubicBezTo>
                    <a:pt x="370409" y="363618"/>
                    <a:pt x="412734" y="390820"/>
                    <a:pt x="422554" y="414894"/>
                  </a:cubicBezTo>
                  <a:cubicBezTo>
                    <a:pt x="434200" y="443661"/>
                    <a:pt x="410040" y="474774"/>
                    <a:pt x="400480" y="488941"/>
                  </a:cubicBezTo>
                  <a:cubicBezTo>
                    <a:pt x="400480" y="488941"/>
                    <a:pt x="386313" y="509277"/>
                    <a:pt x="369366" y="530309"/>
                  </a:cubicBezTo>
                  <a:cubicBezTo>
                    <a:pt x="430202" y="572199"/>
                    <a:pt x="488171" y="610352"/>
                    <a:pt x="543792" y="648245"/>
                  </a:cubicBezTo>
                  <a:cubicBezTo>
                    <a:pt x="546838" y="650423"/>
                    <a:pt x="551072" y="649719"/>
                    <a:pt x="553250" y="646673"/>
                  </a:cubicBezTo>
                  <a:cubicBezTo>
                    <a:pt x="554327" y="645167"/>
                    <a:pt x="554741" y="643286"/>
                    <a:pt x="554395" y="641466"/>
                  </a:cubicBezTo>
                  <a:cubicBezTo>
                    <a:pt x="533972" y="570548"/>
                    <a:pt x="511636" y="493721"/>
                    <a:pt x="486606" y="411852"/>
                  </a:cubicBezTo>
                  <a:cubicBezTo>
                    <a:pt x="485774" y="409001"/>
                    <a:pt x="486774" y="405931"/>
                    <a:pt x="489127" y="404117"/>
                  </a:cubicBezTo>
                  <a:cubicBezTo>
                    <a:pt x="558654" y="351972"/>
                    <a:pt x="623053" y="301130"/>
                    <a:pt x="679631" y="254895"/>
                  </a:cubicBezTo>
                  <a:cubicBezTo>
                    <a:pt x="682522" y="252296"/>
                    <a:pt x="682760" y="247845"/>
                    <a:pt x="680161" y="244953"/>
                  </a:cubicBezTo>
                  <a:cubicBezTo>
                    <a:pt x="679111" y="243785"/>
                    <a:pt x="677701" y="243002"/>
                    <a:pt x="676155" y="242728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98867D5-99F5-6BE7-9911-776AF1C63E6C}"/>
                </a:ext>
              </a:extLst>
            </p:cNvPr>
            <p:cNvSpPr/>
            <p:nvPr/>
          </p:nvSpPr>
          <p:spPr>
            <a:xfrm>
              <a:off x="2144090" y="276459"/>
              <a:ext cx="196481" cy="224440"/>
            </a:xfrm>
            <a:custGeom>
              <a:avLst/>
              <a:gdLst>
                <a:gd name="connsiteX0" fmla="*/ 0 w 287668"/>
                <a:gd name="connsiteY0" fmla="*/ 328603 h 328602"/>
                <a:gd name="connsiteX1" fmla="*/ 7387 w 287668"/>
                <a:gd name="connsiteY1" fmla="*/ 314697 h 328602"/>
                <a:gd name="connsiteX2" fmla="*/ 22857 w 287668"/>
                <a:gd name="connsiteY2" fmla="*/ 285409 h 328602"/>
                <a:gd name="connsiteX3" fmla="*/ 24595 w 287668"/>
                <a:gd name="connsiteY3" fmla="*/ 278978 h 328602"/>
                <a:gd name="connsiteX4" fmla="*/ 24595 w 287668"/>
                <a:gd name="connsiteY4" fmla="*/ 49538 h 328602"/>
                <a:gd name="connsiteX5" fmla="*/ 22857 w 287668"/>
                <a:gd name="connsiteY5" fmla="*/ 42498 h 328602"/>
                <a:gd name="connsiteX6" fmla="*/ 7387 w 287668"/>
                <a:gd name="connsiteY6" fmla="*/ 13645 h 328602"/>
                <a:gd name="connsiteX7" fmla="*/ 0 w 287668"/>
                <a:gd name="connsiteY7" fmla="*/ 0 h 328602"/>
                <a:gd name="connsiteX8" fmla="*/ 139054 w 287668"/>
                <a:gd name="connsiteY8" fmla="*/ 0 h 328602"/>
                <a:gd name="connsiteX9" fmla="*/ 131841 w 287668"/>
                <a:gd name="connsiteY9" fmla="*/ 13384 h 328602"/>
                <a:gd name="connsiteX10" fmla="*/ 116284 w 287668"/>
                <a:gd name="connsiteY10" fmla="*/ 42498 h 328602"/>
                <a:gd name="connsiteX11" fmla="*/ 114459 w 287668"/>
                <a:gd name="connsiteY11" fmla="*/ 48930 h 328602"/>
                <a:gd name="connsiteX12" fmla="*/ 114459 w 287668"/>
                <a:gd name="connsiteY12" fmla="*/ 250124 h 328602"/>
                <a:gd name="connsiteX13" fmla="*/ 114459 w 287668"/>
                <a:gd name="connsiteY13" fmla="*/ 262726 h 328602"/>
                <a:gd name="connsiteX14" fmla="*/ 114459 w 287668"/>
                <a:gd name="connsiteY14" fmla="*/ 264203 h 328602"/>
                <a:gd name="connsiteX15" fmla="*/ 118022 w 287668"/>
                <a:gd name="connsiteY15" fmla="*/ 264203 h 328602"/>
                <a:gd name="connsiteX16" fmla="*/ 235871 w 287668"/>
                <a:gd name="connsiteY16" fmla="*/ 264203 h 328602"/>
                <a:gd name="connsiteX17" fmla="*/ 243866 w 287668"/>
                <a:gd name="connsiteY17" fmla="*/ 262117 h 328602"/>
                <a:gd name="connsiteX18" fmla="*/ 272199 w 287668"/>
                <a:gd name="connsiteY18" fmla="*/ 247430 h 328602"/>
                <a:gd name="connsiteX19" fmla="*/ 287668 w 287668"/>
                <a:gd name="connsiteY19" fmla="*/ 239347 h 328602"/>
                <a:gd name="connsiteX20" fmla="*/ 285583 w 287668"/>
                <a:gd name="connsiteY20" fmla="*/ 251427 h 328602"/>
                <a:gd name="connsiteX21" fmla="*/ 282975 w 287668"/>
                <a:gd name="connsiteY21" fmla="*/ 265333 h 328602"/>
                <a:gd name="connsiteX22" fmla="*/ 271677 w 287668"/>
                <a:gd name="connsiteY22" fmla="*/ 322867 h 328602"/>
                <a:gd name="connsiteX23" fmla="*/ 271677 w 287668"/>
                <a:gd name="connsiteY23" fmla="*/ 324952 h 328602"/>
                <a:gd name="connsiteX24" fmla="*/ 271677 w 287668"/>
                <a:gd name="connsiteY24" fmla="*/ 328603 h 32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7668" h="328602">
                  <a:moveTo>
                    <a:pt x="0" y="328603"/>
                  </a:moveTo>
                  <a:lnTo>
                    <a:pt x="7387" y="314697"/>
                  </a:lnTo>
                  <a:cubicBezTo>
                    <a:pt x="12602" y="304963"/>
                    <a:pt x="17729" y="295230"/>
                    <a:pt x="22857" y="285409"/>
                  </a:cubicBezTo>
                  <a:cubicBezTo>
                    <a:pt x="23943" y="283436"/>
                    <a:pt x="24543" y="281230"/>
                    <a:pt x="24595" y="278978"/>
                  </a:cubicBezTo>
                  <a:cubicBezTo>
                    <a:pt x="24595" y="202498"/>
                    <a:pt x="24595" y="126018"/>
                    <a:pt x="24595" y="49538"/>
                  </a:cubicBezTo>
                  <a:cubicBezTo>
                    <a:pt x="24543" y="47092"/>
                    <a:pt x="23952" y="44687"/>
                    <a:pt x="22857" y="42498"/>
                  </a:cubicBezTo>
                  <a:cubicBezTo>
                    <a:pt x="17816" y="32852"/>
                    <a:pt x="12602" y="23205"/>
                    <a:pt x="7387" y="13645"/>
                  </a:cubicBezTo>
                  <a:lnTo>
                    <a:pt x="0" y="0"/>
                  </a:lnTo>
                  <a:lnTo>
                    <a:pt x="139054" y="0"/>
                  </a:lnTo>
                  <a:lnTo>
                    <a:pt x="131841" y="13384"/>
                  </a:lnTo>
                  <a:cubicBezTo>
                    <a:pt x="126539" y="23118"/>
                    <a:pt x="121325" y="32765"/>
                    <a:pt x="116284" y="42498"/>
                  </a:cubicBezTo>
                  <a:cubicBezTo>
                    <a:pt x="115154" y="44459"/>
                    <a:pt x="114528" y="46668"/>
                    <a:pt x="114459" y="48930"/>
                  </a:cubicBezTo>
                  <a:cubicBezTo>
                    <a:pt x="114459" y="115908"/>
                    <a:pt x="114459" y="182972"/>
                    <a:pt x="114459" y="250124"/>
                  </a:cubicBezTo>
                  <a:lnTo>
                    <a:pt x="114459" y="262726"/>
                  </a:lnTo>
                  <a:cubicBezTo>
                    <a:pt x="114415" y="263218"/>
                    <a:pt x="114415" y="263711"/>
                    <a:pt x="114459" y="264203"/>
                  </a:cubicBezTo>
                  <a:lnTo>
                    <a:pt x="118022" y="264203"/>
                  </a:lnTo>
                  <a:lnTo>
                    <a:pt x="235871" y="264203"/>
                  </a:lnTo>
                  <a:cubicBezTo>
                    <a:pt x="238652" y="264074"/>
                    <a:pt x="241372" y="263364"/>
                    <a:pt x="243866" y="262117"/>
                  </a:cubicBezTo>
                  <a:cubicBezTo>
                    <a:pt x="253252" y="257424"/>
                    <a:pt x="262465" y="252557"/>
                    <a:pt x="272199" y="247430"/>
                  </a:cubicBezTo>
                  <a:lnTo>
                    <a:pt x="287668" y="239347"/>
                  </a:lnTo>
                  <a:lnTo>
                    <a:pt x="285583" y="251427"/>
                  </a:lnTo>
                  <a:cubicBezTo>
                    <a:pt x="284713" y="256294"/>
                    <a:pt x="283844" y="260814"/>
                    <a:pt x="282975" y="265333"/>
                  </a:cubicBezTo>
                  <a:lnTo>
                    <a:pt x="271677" y="322867"/>
                  </a:lnTo>
                  <a:cubicBezTo>
                    <a:pt x="271634" y="323561"/>
                    <a:pt x="271634" y="324258"/>
                    <a:pt x="271677" y="324952"/>
                  </a:cubicBezTo>
                  <a:lnTo>
                    <a:pt x="271677" y="328603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DF15964-6672-F2C4-F9E3-1326654DE255}"/>
                </a:ext>
              </a:extLst>
            </p:cNvPr>
            <p:cNvSpPr/>
            <p:nvPr/>
          </p:nvSpPr>
          <p:spPr>
            <a:xfrm>
              <a:off x="3062270" y="276519"/>
              <a:ext cx="219631" cy="223965"/>
            </a:xfrm>
            <a:custGeom>
              <a:avLst/>
              <a:gdLst>
                <a:gd name="connsiteX0" fmla="*/ 90907 w 321562"/>
                <a:gd name="connsiteY0" fmla="*/ 327907 h 327907"/>
                <a:gd name="connsiteX1" fmla="*/ 92819 w 321562"/>
                <a:gd name="connsiteY1" fmla="*/ 324431 h 327907"/>
                <a:gd name="connsiteX2" fmla="*/ 97425 w 321562"/>
                <a:gd name="connsiteY2" fmla="*/ 315740 h 327907"/>
                <a:gd name="connsiteX3" fmla="*/ 107854 w 321562"/>
                <a:gd name="connsiteY3" fmla="*/ 296968 h 327907"/>
                <a:gd name="connsiteX4" fmla="*/ 116110 w 321562"/>
                <a:gd name="connsiteY4" fmla="*/ 264898 h 327907"/>
                <a:gd name="connsiteX5" fmla="*/ 116110 w 321562"/>
                <a:gd name="connsiteY5" fmla="*/ 119760 h 327907"/>
                <a:gd name="connsiteX6" fmla="*/ 116110 w 321562"/>
                <a:gd name="connsiteY6" fmla="*/ 64139 h 327907"/>
                <a:gd name="connsiteX7" fmla="*/ 116110 w 321562"/>
                <a:gd name="connsiteY7" fmla="*/ 64139 h 327907"/>
                <a:gd name="connsiteX8" fmla="*/ 112460 w 321562"/>
                <a:gd name="connsiteY8" fmla="*/ 64139 h 327907"/>
                <a:gd name="connsiteX9" fmla="*/ 82737 w 321562"/>
                <a:gd name="connsiteY9" fmla="*/ 64139 h 327907"/>
                <a:gd name="connsiteX10" fmla="*/ 51885 w 321562"/>
                <a:gd name="connsiteY10" fmla="*/ 64139 h 327907"/>
                <a:gd name="connsiteX11" fmla="*/ 43889 w 321562"/>
                <a:gd name="connsiteY11" fmla="*/ 66225 h 327907"/>
                <a:gd name="connsiteX12" fmla="*/ 14948 w 321562"/>
                <a:gd name="connsiteY12" fmla="*/ 81260 h 327907"/>
                <a:gd name="connsiteX13" fmla="*/ 0 w 321562"/>
                <a:gd name="connsiteY13" fmla="*/ 89082 h 327907"/>
                <a:gd name="connsiteX14" fmla="*/ 17382 w 321562"/>
                <a:gd name="connsiteY14" fmla="*/ 0 h 327907"/>
                <a:gd name="connsiteX15" fmla="*/ 304181 w 321562"/>
                <a:gd name="connsiteY15" fmla="*/ 0 h 327907"/>
                <a:gd name="connsiteX16" fmla="*/ 321563 w 321562"/>
                <a:gd name="connsiteY16" fmla="*/ 88647 h 327907"/>
                <a:gd name="connsiteX17" fmla="*/ 311742 w 321562"/>
                <a:gd name="connsiteY17" fmla="*/ 83780 h 327907"/>
                <a:gd name="connsiteX18" fmla="*/ 303573 w 321562"/>
                <a:gd name="connsiteY18" fmla="*/ 79695 h 327907"/>
                <a:gd name="connsiteX19" fmla="*/ 294013 w 321562"/>
                <a:gd name="connsiteY19" fmla="*/ 74307 h 327907"/>
                <a:gd name="connsiteX20" fmla="*/ 273155 w 321562"/>
                <a:gd name="connsiteY20" fmla="*/ 64486 h 327907"/>
                <a:gd name="connsiteX21" fmla="*/ 259423 w 321562"/>
                <a:gd name="connsiteY21" fmla="*/ 63096 h 327907"/>
                <a:gd name="connsiteX22" fmla="*/ 249255 w 321562"/>
                <a:gd name="connsiteY22" fmla="*/ 63096 h 327907"/>
                <a:gd name="connsiteX23" fmla="*/ 238739 w 321562"/>
                <a:gd name="connsiteY23" fmla="*/ 63096 h 327907"/>
                <a:gd name="connsiteX24" fmla="*/ 204844 w 321562"/>
                <a:gd name="connsiteY24" fmla="*/ 63096 h 327907"/>
                <a:gd name="connsiteX25" fmla="*/ 204844 w 321562"/>
                <a:gd name="connsiteY25" fmla="*/ 97859 h 327907"/>
                <a:gd name="connsiteX26" fmla="*/ 204844 w 321562"/>
                <a:gd name="connsiteY26" fmla="*/ 277153 h 327907"/>
                <a:gd name="connsiteX27" fmla="*/ 206756 w 321562"/>
                <a:gd name="connsiteY27" fmla="*/ 284627 h 327907"/>
                <a:gd name="connsiteX28" fmla="*/ 219706 w 321562"/>
                <a:gd name="connsiteY28" fmla="*/ 308700 h 327907"/>
                <a:gd name="connsiteX29" fmla="*/ 225528 w 321562"/>
                <a:gd name="connsiteY29" fmla="*/ 319303 h 327907"/>
                <a:gd name="connsiteX30" fmla="*/ 227006 w 321562"/>
                <a:gd name="connsiteY30" fmla="*/ 322432 h 327907"/>
                <a:gd name="connsiteX31" fmla="*/ 229266 w 321562"/>
                <a:gd name="connsiteY31" fmla="*/ 327386 h 32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21562" h="327907">
                  <a:moveTo>
                    <a:pt x="90907" y="327907"/>
                  </a:moveTo>
                  <a:lnTo>
                    <a:pt x="92819" y="324431"/>
                  </a:lnTo>
                  <a:cubicBezTo>
                    <a:pt x="94383" y="321476"/>
                    <a:pt x="95947" y="318608"/>
                    <a:pt x="97425" y="315740"/>
                  </a:cubicBezTo>
                  <a:cubicBezTo>
                    <a:pt x="100814" y="309222"/>
                    <a:pt x="104030" y="302964"/>
                    <a:pt x="107854" y="296968"/>
                  </a:cubicBezTo>
                  <a:cubicBezTo>
                    <a:pt x="113790" y="287362"/>
                    <a:pt x="116675" y="276178"/>
                    <a:pt x="116110" y="264898"/>
                  </a:cubicBezTo>
                  <a:cubicBezTo>
                    <a:pt x="116110" y="216577"/>
                    <a:pt x="116110" y="167387"/>
                    <a:pt x="116110" y="119760"/>
                  </a:cubicBezTo>
                  <a:lnTo>
                    <a:pt x="116110" y="64139"/>
                  </a:lnTo>
                  <a:lnTo>
                    <a:pt x="116110" y="64139"/>
                  </a:lnTo>
                  <a:lnTo>
                    <a:pt x="112460" y="64139"/>
                  </a:lnTo>
                  <a:lnTo>
                    <a:pt x="82737" y="64139"/>
                  </a:lnTo>
                  <a:cubicBezTo>
                    <a:pt x="72482" y="64139"/>
                    <a:pt x="62227" y="64139"/>
                    <a:pt x="51885" y="64139"/>
                  </a:cubicBezTo>
                  <a:cubicBezTo>
                    <a:pt x="49095" y="64214"/>
                    <a:pt x="46357" y="64927"/>
                    <a:pt x="43889" y="66225"/>
                  </a:cubicBezTo>
                  <a:cubicBezTo>
                    <a:pt x="34242" y="71091"/>
                    <a:pt x="24769" y="76045"/>
                    <a:pt x="14948" y="81260"/>
                  </a:cubicBezTo>
                  <a:lnTo>
                    <a:pt x="0" y="89082"/>
                  </a:lnTo>
                  <a:lnTo>
                    <a:pt x="17382" y="0"/>
                  </a:lnTo>
                  <a:lnTo>
                    <a:pt x="304181" y="0"/>
                  </a:lnTo>
                  <a:lnTo>
                    <a:pt x="321563" y="88647"/>
                  </a:lnTo>
                  <a:lnTo>
                    <a:pt x="311742" y="83780"/>
                  </a:lnTo>
                  <a:lnTo>
                    <a:pt x="303573" y="79695"/>
                  </a:lnTo>
                  <a:cubicBezTo>
                    <a:pt x="300357" y="78044"/>
                    <a:pt x="297142" y="76132"/>
                    <a:pt x="294013" y="74307"/>
                  </a:cubicBezTo>
                  <a:cubicBezTo>
                    <a:pt x="287573" y="70038"/>
                    <a:pt x="280551" y="66730"/>
                    <a:pt x="273155" y="64486"/>
                  </a:cubicBezTo>
                  <a:cubicBezTo>
                    <a:pt x="268653" y="63470"/>
                    <a:pt x="264038" y="63003"/>
                    <a:pt x="259423" y="63096"/>
                  </a:cubicBezTo>
                  <a:cubicBezTo>
                    <a:pt x="256034" y="63096"/>
                    <a:pt x="252644" y="63096"/>
                    <a:pt x="249255" y="63096"/>
                  </a:cubicBezTo>
                  <a:cubicBezTo>
                    <a:pt x="245865" y="63096"/>
                    <a:pt x="242215" y="63096"/>
                    <a:pt x="238739" y="63096"/>
                  </a:cubicBezTo>
                  <a:lnTo>
                    <a:pt x="204844" y="63096"/>
                  </a:lnTo>
                  <a:lnTo>
                    <a:pt x="204844" y="97859"/>
                  </a:lnTo>
                  <a:cubicBezTo>
                    <a:pt x="204844" y="157595"/>
                    <a:pt x="204844" y="217359"/>
                    <a:pt x="204844" y="277153"/>
                  </a:cubicBezTo>
                  <a:cubicBezTo>
                    <a:pt x="204879" y="279761"/>
                    <a:pt x="205531" y="282323"/>
                    <a:pt x="206756" y="284627"/>
                  </a:cubicBezTo>
                  <a:cubicBezTo>
                    <a:pt x="211015" y="292709"/>
                    <a:pt x="215447" y="300705"/>
                    <a:pt x="219706" y="308700"/>
                  </a:cubicBezTo>
                  <a:lnTo>
                    <a:pt x="225528" y="319303"/>
                  </a:lnTo>
                  <a:lnTo>
                    <a:pt x="227006" y="322432"/>
                  </a:lnTo>
                  <a:lnTo>
                    <a:pt x="229266" y="327386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87013948-37A8-D037-5CF2-9DDA2897B42C}"/>
                </a:ext>
              </a:extLst>
            </p:cNvPr>
            <p:cNvSpPr/>
            <p:nvPr/>
          </p:nvSpPr>
          <p:spPr>
            <a:xfrm>
              <a:off x="3516908" y="276874"/>
              <a:ext cx="252932" cy="243197"/>
            </a:xfrm>
            <a:custGeom>
              <a:avLst/>
              <a:gdLst>
                <a:gd name="connsiteX0" fmla="*/ 309309 w 370318"/>
                <a:gd name="connsiteY0" fmla="*/ 356066 h 356065"/>
                <a:gd name="connsiteX1" fmla="*/ 301921 w 370318"/>
                <a:gd name="connsiteY1" fmla="*/ 355371 h 356065"/>
                <a:gd name="connsiteX2" fmla="*/ 286799 w 370318"/>
                <a:gd name="connsiteY2" fmla="*/ 353806 h 356065"/>
                <a:gd name="connsiteX3" fmla="*/ 205800 w 370318"/>
                <a:gd name="connsiteY3" fmla="*/ 313394 h 356065"/>
                <a:gd name="connsiteX4" fmla="*/ 157218 w 370318"/>
                <a:gd name="connsiteY4" fmla="*/ 225268 h 356065"/>
                <a:gd name="connsiteX5" fmla="*/ 152091 w 370318"/>
                <a:gd name="connsiteY5" fmla="*/ 221357 h 356065"/>
                <a:gd name="connsiteX6" fmla="*/ 134709 w 370318"/>
                <a:gd name="connsiteY6" fmla="*/ 221357 h 356065"/>
                <a:gd name="connsiteX7" fmla="*/ 114111 w 370318"/>
                <a:gd name="connsiteY7" fmla="*/ 221357 h 356065"/>
                <a:gd name="connsiteX8" fmla="*/ 114111 w 370318"/>
                <a:gd name="connsiteY8" fmla="*/ 238739 h 356065"/>
                <a:gd name="connsiteX9" fmla="*/ 114111 w 370318"/>
                <a:gd name="connsiteY9" fmla="*/ 278022 h 356065"/>
                <a:gd name="connsiteX10" fmla="*/ 116110 w 370318"/>
                <a:gd name="connsiteY10" fmla="*/ 285496 h 356065"/>
                <a:gd name="connsiteX11" fmla="*/ 128712 w 370318"/>
                <a:gd name="connsiteY11" fmla="*/ 309309 h 356065"/>
                <a:gd name="connsiteX12" fmla="*/ 134622 w 370318"/>
                <a:gd name="connsiteY12" fmla="*/ 320346 h 356065"/>
                <a:gd name="connsiteX13" fmla="*/ 135839 w 370318"/>
                <a:gd name="connsiteY13" fmla="*/ 323127 h 356065"/>
                <a:gd name="connsiteX14" fmla="*/ 138011 w 370318"/>
                <a:gd name="connsiteY14" fmla="*/ 327994 h 356065"/>
                <a:gd name="connsiteX15" fmla="*/ 261 w 370318"/>
                <a:gd name="connsiteY15" fmla="*/ 327994 h 356065"/>
                <a:gd name="connsiteX16" fmla="*/ 2086 w 370318"/>
                <a:gd name="connsiteY16" fmla="*/ 324518 h 356065"/>
                <a:gd name="connsiteX17" fmla="*/ 5475 w 370318"/>
                <a:gd name="connsiteY17" fmla="*/ 317739 h 356065"/>
                <a:gd name="connsiteX18" fmla="*/ 13297 w 370318"/>
                <a:gd name="connsiteY18" fmla="*/ 303399 h 356065"/>
                <a:gd name="connsiteX19" fmla="*/ 24943 w 370318"/>
                <a:gd name="connsiteY19" fmla="*/ 257772 h 356065"/>
                <a:gd name="connsiteX20" fmla="*/ 24943 w 370318"/>
                <a:gd name="connsiteY20" fmla="*/ 124627 h 356065"/>
                <a:gd name="connsiteX21" fmla="*/ 24943 w 370318"/>
                <a:gd name="connsiteY21" fmla="*/ 50842 h 356065"/>
                <a:gd name="connsiteX22" fmla="*/ 22422 w 370318"/>
                <a:gd name="connsiteY22" fmla="*/ 40760 h 356065"/>
                <a:gd name="connsiteX23" fmla="*/ 7387 w 370318"/>
                <a:gd name="connsiteY23" fmla="*/ 13732 h 356065"/>
                <a:gd name="connsiteX24" fmla="*/ 0 w 370318"/>
                <a:gd name="connsiteY24" fmla="*/ 0 h 356065"/>
                <a:gd name="connsiteX25" fmla="*/ 120977 w 370318"/>
                <a:gd name="connsiteY25" fmla="*/ 0 h 356065"/>
                <a:gd name="connsiteX26" fmla="*/ 301835 w 370318"/>
                <a:gd name="connsiteY26" fmla="*/ 55274 h 356065"/>
                <a:gd name="connsiteX27" fmla="*/ 313915 w 370318"/>
                <a:gd name="connsiteY27" fmla="*/ 151743 h 356065"/>
                <a:gd name="connsiteX28" fmla="*/ 256121 w 370318"/>
                <a:gd name="connsiteY28" fmla="*/ 203888 h 356065"/>
                <a:gd name="connsiteX29" fmla="*/ 251514 w 370318"/>
                <a:gd name="connsiteY29" fmla="*/ 205974 h 356065"/>
                <a:gd name="connsiteX30" fmla="*/ 248472 w 370318"/>
                <a:gd name="connsiteY30" fmla="*/ 207452 h 356065"/>
                <a:gd name="connsiteX31" fmla="*/ 249081 w 370318"/>
                <a:gd name="connsiteY31" fmla="*/ 210493 h 356065"/>
                <a:gd name="connsiteX32" fmla="*/ 250124 w 370318"/>
                <a:gd name="connsiteY32" fmla="*/ 216490 h 356065"/>
                <a:gd name="connsiteX33" fmla="*/ 250124 w 370318"/>
                <a:gd name="connsiteY33" fmla="*/ 216490 h 356065"/>
                <a:gd name="connsiteX34" fmla="*/ 250124 w 370318"/>
                <a:gd name="connsiteY34" fmla="*/ 217185 h 356065"/>
                <a:gd name="connsiteX35" fmla="*/ 293578 w 370318"/>
                <a:gd name="connsiteY35" fmla="*/ 295403 h 356065"/>
                <a:gd name="connsiteX36" fmla="*/ 352763 w 370318"/>
                <a:gd name="connsiteY36" fmla="*/ 340075 h 356065"/>
                <a:gd name="connsiteX37" fmla="*/ 359803 w 370318"/>
                <a:gd name="connsiteY37" fmla="*/ 342856 h 356065"/>
                <a:gd name="connsiteX38" fmla="*/ 370319 w 370318"/>
                <a:gd name="connsiteY38" fmla="*/ 347027 h 356065"/>
                <a:gd name="connsiteX39" fmla="*/ 363018 w 370318"/>
                <a:gd name="connsiteY39" fmla="*/ 348765 h 356065"/>
                <a:gd name="connsiteX40" fmla="*/ 333643 w 370318"/>
                <a:gd name="connsiteY40" fmla="*/ 353980 h 356065"/>
                <a:gd name="connsiteX41" fmla="*/ 318955 w 370318"/>
                <a:gd name="connsiteY41" fmla="*/ 355457 h 356065"/>
                <a:gd name="connsiteX42" fmla="*/ 312264 w 370318"/>
                <a:gd name="connsiteY42" fmla="*/ 356066 h 356065"/>
                <a:gd name="connsiteX43" fmla="*/ 114024 w 370318"/>
                <a:gd name="connsiteY43" fmla="*/ 165735 h 356065"/>
                <a:gd name="connsiteX44" fmla="*/ 177555 w 370318"/>
                <a:gd name="connsiteY44" fmla="*/ 163041 h 356065"/>
                <a:gd name="connsiteX45" fmla="*/ 207886 w 370318"/>
                <a:gd name="connsiteY45" fmla="*/ 154350 h 356065"/>
                <a:gd name="connsiteX46" fmla="*/ 235002 w 370318"/>
                <a:gd name="connsiteY46" fmla="*/ 121412 h 356065"/>
                <a:gd name="connsiteX47" fmla="*/ 225007 w 370318"/>
                <a:gd name="connsiteY47" fmla="*/ 82042 h 356065"/>
                <a:gd name="connsiteX48" fmla="*/ 178945 w 370318"/>
                <a:gd name="connsiteY48" fmla="*/ 58229 h 356065"/>
                <a:gd name="connsiteX49" fmla="*/ 132449 w 370318"/>
                <a:gd name="connsiteY49" fmla="*/ 57099 h 356065"/>
                <a:gd name="connsiteX50" fmla="*/ 113937 w 370318"/>
                <a:gd name="connsiteY50" fmla="*/ 57099 h 35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0318" h="356065">
                  <a:moveTo>
                    <a:pt x="309309" y="356066"/>
                  </a:moveTo>
                  <a:lnTo>
                    <a:pt x="301921" y="355371"/>
                  </a:lnTo>
                  <a:cubicBezTo>
                    <a:pt x="296881" y="354936"/>
                    <a:pt x="291840" y="354501"/>
                    <a:pt x="286799" y="353806"/>
                  </a:cubicBezTo>
                  <a:cubicBezTo>
                    <a:pt x="255921" y="350173"/>
                    <a:pt x="227275" y="335881"/>
                    <a:pt x="205800" y="313394"/>
                  </a:cubicBezTo>
                  <a:cubicBezTo>
                    <a:pt x="182935" y="288225"/>
                    <a:pt x="166291" y="258040"/>
                    <a:pt x="157218" y="225268"/>
                  </a:cubicBezTo>
                  <a:cubicBezTo>
                    <a:pt x="156088" y="221878"/>
                    <a:pt x="155045" y="221357"/>
                    <a:pt x="152091" y="221357"/>
                  </a:cubicBezTo>
                  <a:cubicBezTo>
                    <a:pt x="146007" y="221357"/>
                    <a:pt x="140184" y="221357"/>
                    <a:pt x="134709" y="221357"/>
                  </a:cubicBezTo>
                  <a:lnTo>
                    <a:pt x="114111" y="221357"/>
                  </a:lnTo>
                  <a:lnTo>
                    <a:pt x="114111" y="238739"/>
                  </a:lnTo>
                  <a:cubicBezTo>
                    <a:pt x="114111" y="251862"/>
                    <a:pt x="114111" y="264811"/>
                    <a:pt x="114111" y="278022"/>
                  </a:cubicBezTo>
                  <a:cubicBezTo>
                    <a:pt x="114268" y="280623"/>
                    <a:pt x="114946" y="283166"/>
                    <a:pt x="116110" y="285496"/>
                  </a:cubicBezTo>
                  <a:cubicBezTo>
                    <a:pt x="120282" y="293491"/>
                    <a:pt x="124801" y="301400"/>
                    <a:pt x="128712" y="309309"/>
                  </a:cubicBezTo>
                  <a:lnTo>
                    <a:pt x="134622" y="320346"/>
                  </a:lnTo>
                  <a:cubicBezTo>
                    <a:pt x="135056" y="321215"/>
                    <a:pt x="135404" y="322171"/>
                    <a:pt x="135839" y="323127"/>
                  </a:cubicBezTo>
                  <a:lnTo>
                    <a:pt x="138011" y="327994"/>
                  </a:lnTo>
                  <a:lnTo>
                    <a:pt x="261" y="327994"/>
                  </a:lnTo>
                  <a:lnTo>
                    <a:pt x="2086" y="324518"/>
                  </a:lnTo>
                  <a:cubicBezTo>
                    <a:pt x="3303" y="322258"/>
                    <a:pt x="4345" y="319999"/>
                    <a:pt x="5475" y="317739"/>
                  </a:cubicBezTo>
                  <a:cubicBezTo>
                    <a:pt x="7805" y="312812"/>
                    <a:pt x="10412" y="308023"/>
                    <a:pt x="13297" y="303399"/>
                  </a:cubicBezTo>
                  <a:cubicBezTo>
                    <a:pt x="21866" y="289786"/>
                    <a:pt x="25942" y="273826"/>
                    <a:pt x="24943" y="257772"/>
                  </a:cubicBezTo>
                  <a:cubicBezTo>
                    <a:pt x="24421" y="214317"/>
                    <a:pt x="24943" y="170863"/>
                    <a:pt x="24943" y="124627"/>
                  </a:cubicBezTo>
                  <a:cubicBezTo>
                    <a:pt x="24943" y="100293"/>
                    <a:pt x="24943" y="75698"/>
                    <a:pt x="24943" y="50842"/>
                  </a:cubicBezTo>
                  <a:cubicBezTo>
                    <a:pt x="24865" y="47336"/>
                    <a:pt x="24004" y="43892"/>
                    <a:pt x="22422" y="40760"/>
                  </a:cubicBezTo>
                  <a:cubicBezTo>
                    <a:pt x="17295" y="31113"/>
                    <a:pt x="12341" y="22422"/>
                    <a:pt x="7387" y="13732"/>
                  </a:cubicBezTo>
                  <a:lnTo>
                    <a:pt x="0" y="0"/>
                  </a:lnTo>
                  <a:lnTo>
                    <a:pt x="120977" y="0"/>
                  </a:lnTo>
                  <a:cubicBezTo>
                    <a:pt x="182248" y="0"/>
                    <a:pt x="258554" y="0"/>
                    <a:pt x="301835" y="55274"/>
                  </a:cubicBezTo>
                  <a:cubicBezTo>
                    <a:pt x="326082" y="86387"/>
                    <a:pt x="330167" y="118804"/>
                    <a:pt x="313915" y="151743"/>
                  </a:cubicBezTo>
                  <a:cubicBezTo>
                    <a:pt x="303138" y="173644"/>
                    <a:pt x="284800" y="190157"/>
                    <a:pt x="256121" y="203888"/>
                  </a:cubicBezTo>
                  <a:lnTo>
                    <a:pt x="251514" y="205974"/>
                  </a:lnTo>
                  <a:cubicBezTo>
                    <a:pt x="250463" y="206378"/>
                    <a:pt x="249446" y="206873"/>
                    <a:pt x="248472" y="207452"/>
                  </a:cubicBezTo>
                  <a:cubicBezTo>
                    <a:pt x="248611" y="208477"/>
                    <a:pt x="248811" y="209493"/>
                    <a:pt x="249081" y="210493"/>
                  </a:cubicBezTo>
                  <a:cubicBezTo>
                    <a:pt x="249081" y="211971"/>
                    <a:pt x="249776" y="213883"/>
                    <a:pt x="250124" y="216490"/>
                  </a:cubicBezTo>
                  <a:lnTo>
                    <a:pt x="250124" y="216490"/>
                  </a:lnTo>
                  <a:cubicBezTo>
                    <a:pt x="250124" y="216490"/>
                    <a:pt x="250124" y="216490"/>
                    <a:pt x="250124" y="217185"/>
                  </a:cubicBezTo>
                  <a:cubicBezTo>
                    <a:pt x="258432" y="246238"/>
                    <a:pt x="273302" y="272997"/>
                    <a:pt x="293578" y="295403"/>
                  </a:cubicBezTo>
                  <a:cubicBezTo>
                    <a:pt x="309665" y="314588"/>
                    <a:pt x="329906" y="329864"/>
                    <a:pt x="352763" y="340075"/>
                  </a:cubicBezTo>
                  <a:cubicBezTo>
                    <a:pt x="355023" y="341117"/>
                    <a:pt x="357456" y="341987"/>
                    <a:pt x="359803" y="342856"/>
                  </a:cubicBezTo>
                  <a:lnTo>
                    <a:pt x="370319" y="347027"/>
                  </a:lnTo>
                  <a:lnTo>
                    <a:pt x="363018" y="348765"/>
                  </a:lnTo>
                  <a:cubicBezTo>
                    <a:pt x="353328" y="351016"/>
                    <a:pt x="343516" y="352756"/>
                    <a:pt x="333643" y="353980"/>
                  </a:cubicBezTo>
                  <a:cubicBezTo>
                    <a:pt x="328776" y="354588"/>
                    <a:pt x="323823" y="355023"/>
                    <a:pt x="318955" y="355457"/>
                  </a:cubicBezTo>
                  <a:lnTo>
                    <a:pt x="312264" y="356066"/>
                  </a:lnTo>
                  <a:close/>
                  <a:moveTo>
                    <a:pt x="114024" y="165735"/>
                  </a:moveTo>
                  <a:cubicBezTo>
                    <a:pt x="135578" y="165735"/>
                    <a:pt x="156957" y="164345"/>
                    <a:pt x="177555" y="163041"/>
                  </a:cubicBezTo>
                  <a:cubicBezTo>
                    <a:pt x="188140" y="162165"/>
                    <a:pt x="198448" y="159212"/>
                    <a:pt x="207886" y="154350"/>
                  </a:cubicBezTo>
                  <a:cubicBezTo>
                    <a:pt x="221505" y="148118"/>
                    <a:pt x="231499" y="135973"/>
                    <a:pt x="235002" y="121412"/>
                  </a:cubicBezTo>
                  <a:cubicBezTo>
                    <a:pt x="237922" y="107449"/>
                    <a:pt x="234237" y="92921"/>
                    <a:pt x="225007" y="82042"/>
                  </a:cubicBezTo>
                  <a:cubicBezTo>
                    <a:pt x="213813" y="67825"/>
                    <a:pt x="197014" y="59143"/>
                    <a:pt x="178945" y="58229"/>
                  </a:cubicBezTo>
                  <a:cubicBezTo>
                    <a:pt x="163563" y="57099"/>
                    <a:pt x="147745" y="57099"/>
                    <a:pt x="132449" y="57099"/>
                  </a:cubicBezTo>
                  <a:lnTo>
                    <a:pt x="113937" y="57099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5F9E257-FA36-F270-87DD-AA185697526F}"/>
                </a:ext>
              </a:extLst>
            </p:cNvPr>
            <p:cNvSpPr/>
            <p:nvPr/>
          </p:nvSpPr>
          <p:spPr>
            <a:xfrm>
              <a:off x="2590180" y="270642"/>
              <a:ext cx="196243" cy="230613"/>
            </a:xfrm>
            <a:custGeom>
              <a:avLst/>
              <a:gdLst>
                <a:gd name="connsiteX0" fmla="*/ 0 w 287320"/>
                <a:gd name="connsiteY0" fmla="*/ 337641 h 337641"/>
                <a:gd name="connsiteX1" fmla="*/ 7127 w 287320"/>
                <a:gd name="connsiteY1" fmla="*/ 324170 h 337641"/>
                <a:gd name="connsiteX2" fmla="*/ 22770 w 287320"/>
                <a:gd name="connsiteY2" fmla="*/ 294447 h 337641"/>
                <a:gd name="connsiteX3" fmla="*/ 24508 w 287320"/>
                <a:gd name="connsiteY3" fmla="*/ 287495 h 337641"/>
                <a:gd name="connsiteX4" fmla="*/ 24508 w 287320"/>
                <a:gd name="connsiteY4" fmla="*/ 59185 h 337641"/>
                <a:gd name="connsiteX5" fmla="*/ 22249 w 287320"/>
                <a:gd name="connsiteY5" fmla="*/ 50494 h 337641"/>
                <a:gd name="connsiteX6" fmla="*/ 7648 w 287320"/>
                <a:gd name="connsiteY6" fmla="*/ 23118 h 337641"/>
                <a:gd name="connsiteX7" fmla="*/ 608 w 287320"/>
                <a:gd name="connsiteY7" fmla="*/ 8778 h 337641"/>
                <a:gd name="connsiteX8" fmla="*/ 200499 w 287320"/>
                <a:gd name="connsiteY8" fmla="*/ 8778 h 337641"/>
                <a:gd name="connsiteX9" fmla="*/ 200499 w 287320"/>
                <a:gd name="connsiteY9" fmla="*/ 8778 h 337641"/>
                <a:gd name="connsiteX10" fmla="*/ 220053 w 287320"/>
                <a:gd name="connsiteY10" fmla="*/ 4085 h 337641"/>
                <a:gd name="connsiteX11" fmla="*/ 224312 w 287320"/>
                <a:gd name="connsiteY11" fmla="*/ 1999 h 337641"/>
                <a:gd name="connsiteX12" fmla="*/ 228657 w 287320"/>
                <a:gd name="connsiteY12" fmla="*/ 0 h 337641"/>
                <a:gd name="connsiteX13" fmla="*/ 261248 w 287320"/>
                <a:gd name="connsiteY13" fmla="*/ 72743 h 337641"/>
                <a:gd name="connsiteX14" fmla="*/ 114372 w 287320"/>
                <a:gd name="connsiteY14" fmla="*/ 72743 h 337641"/>
                <a:gd name="connsiteX15" fmla="*/ 114372 w 287320"/>
                <a:gd name="connsiteY15" fmla="*/ 133579 h 337641"/>
                <a:gd name="connsiteX16" fmla="*/ 182943 w 287320"/>
                <a:gd name="connsiteY16" fmla="*/ 133579 h 337641"/>
                <a:gd name="connsiteX17" fmla="*/ 190417 w 287320"/>
                <a:gd name="connsiteY17" fmla="*/ 131667 h 337641"/>
                <a:gd name="connsiteX18" fmla="*/ 211710 w 287320"/>
                <a:gd name="connsiteY18" fmla="*/ 120369 h 337641"/>
                <a:gd name="connsiteX19" fmla="*/ 223877 w 287320"/>
                <a:gd name="connsiteY19" fmla="*/ 113851 h 337641"/>
                <a:gd name="connsiteX20" fmla="*/ 223877 w 287320"/>
                <a:gd name="connsiteY20" fmla="*/ 226572 h 337641"/>
                <a:gd name="connsiteX21" fmla="*/ 212058 w 287320"/>
                <a:gd name="connsiteY21" fmla="*/ 220140 h 337641"/>
                <a:gd name="connsiteX22" fmla="*/ 192677 w 287320"/>
                <a:gd name="connsiteY22" fmla="*/ 209972 h 337641"/>
                <a:gd name="connsiteX23" fmla="*/ 180162 w 287320"/>
                <a:gd name="connsiteY23" fmla="*/ 206756 h 337641"/>
                <a:gd name="connsiteX24" fmla="*/ 114459 w 287320"/>
                <a:gd name="connsiteY24" fmla="*/ 206756 h 337641"/>
                <a:gd name="connsiteX25" fmla="*/ 114459 w 287320"/>
                <a:gd name="connsiteY25" fmla="*/ 273329 h 337641"/>
                <a:gd name="connsiteX26" fmla="*/ 117588 w 287320"/>
                <a:gd name="connsiteY26" fmla="*/ 273329 h 337641"/>
                <a:gd name="connsiteX27" fmla="*/ 236045 w 287320"/>
                <a:gd name="connsiteY27" fmla="*/ 273329 h 337641"/>
                <a:gd name="connsiteX28" fmla="*/ 243084 w 287320"/>
                <a:gd name="connsiteY28" fmla="*/ 271590 h 337641"/>
                <a:gd name="connsiteX29" fmla="*/ 272025 w 287320"/>
                <a:gd name="connsiteY29" fmla="*/ 256468 h 337641"/>
                <a:gd name="connsiteX30" fmla="*/ 287321 w 287320"/>
                <a:gd name="connsiteY30" fmla="*/ 248473 h 337641"/>
                <a:gd name="connsiteX31" fmla="*/ 285148 w 287320"/>
                <a:gd name="connsiteY31" fmla="*/ 260379 h 337641"/>
                <a:gd name="connsiteX32" fmla="*/ 282628 w 287320"/>
                <a:gd name="connsiteY32" fmla="*/ 274371 h 337641"/>
                <a:gd name="connsiteX33" fmla="*/ 271243 w 287320"/>
                <a:gd name="connsiteY33" fmla="*/ 331992 h 337641"/>
                <a:gd name="connsiteX34" fmla="*/ 271243 w 287320"/>
                <a:gd name="connsiteY34" fmla="*/ 333991 h 337641"/>
                <a:gd name="connsiteX35" fmla="*/ 271243 w 287320"/>
                <a:gd name="connsiteY35" fmla="*/ 337641 h 33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7320" h="337641">
                  <a:moveTo>
                    <a:pt x="0" y="337641"/>
                  </a:moveTo>
                  <a:lnTo>
                    <a:pt x="7127" y="324170"/>
                  </a:lnTo>
                  <a:cubicBezTo>
                    <a:pt x="12402" y="314321"/>
                    <a:pt x="17617" y="304413"/>
                    <a:pt x="22770" y="294447"/>
                  </a:cubicBezTo>
                  <a:cubicBezTo>
                    <a:pt x="23891" y="292300"/>
                    <a:pt x="24491" y="289917"/>
                    <a:pt x="24508" y="287495"/>
                  </a:cubicBezTo>
                  <a:cubicBezTo>
                    <a:pt x="24508" y="211362"/>
                    <a:pt x="24508" y="135259"/>
                    <a:pt x="24508" y="59185"/>
                  </a:cubicBezTo>
                  <a:cubicBezTo>
                    <a:pt x="24413" y="56156"/>
                    <a:pt x="23639" y="53187"/>
                    <a:pt x="22249" y="50494"/>
                  </a:cubicBezTo>
                  <a:cubicBezTo>
                    <a:pt x="17556" y="41369"/>
                    <a:pt x="12689" y="32330"/>
                    <a:pt x="7648" y="23118"/>
                  </a:cubicBezTo>
                  <a:lnTo>
                    <a:pt x="608" y="8778"/>
                  </a:lnTo>
                  <a:lnTo>
                    <a:pt x="200499" y="8778"/>
                  </a:lnTo>
                  <a:lnTo>
                    <a:pt x="200499" y="8778"/>
                  </a:lnTo>
                  <a:cubicBezTo>
                    <a:pt x="207339" y="9174"/>
                    <a:pt x="214143" y="7541"/>
                    <a:pt x="220053" y="4085"/>
                  </a:cubicBezTo>
                  <a:cubicBezTo>
                    <a:pt x="221427" y="3303"/>
                    <a:pt x="222852" y="2606"/>
                    <a:pt x="224312" y="1999"/>
                  </a:cubicBezTo>
                  <a:lnTo>
                    <a:pt x="228657" y="0"/>
                  </a:lnTo>
                  <a:lnTo>
                    <a:pt x="261248" y="72743"/>
                  </a:lnTo>
                  <a:lnTo>
                    <a:pt x="114372" y="72743"/>
                  </a:lnTo>
                  <a:lnTo>
                    <a:pt x="114372" y="133579"/>
                  </a:lnTo>
                  <a:lnTo>
                    <a:pt x="182943" y="133579"/>
                  </a:lnTo>
                  <a:cubicBezTo>
                    <a:pt x="185551" y="133509"/>
                    <a:pt x="188097" y="132856"/>
                    <a:pt x="190417" y="131667"/>
                  </a:cubicBezTo>
                  <a:cubicBezTo>
                    <a:pt x="197457" y="128104"/>
                    <a:pt x="204410" y="124280"/>
                    <a:pt x="211710" y="120369"/>
                  </a:cubicBezTo>
                  <a:lnTo>
                    <a:pt x="223877" y="113851"/>
                  </a:lnTo>
                  <a:lnTo>
                    <a:pt x="223877" y="226572"/>
                  </a:lnTo>
                  <a:cubicBezTo>
                    <a:pt x="223877" y="226572"/>
                    <a:pt x="214752" y="221705"/>
                    <a:pt x="212058" y="220140"/>
                  </a:cubicBezTo>
                  <a:cubicBezTo>
                    <a:pt x="205366" y="216577"/>
                    <a:pt x="199195" y="213101"/>
                    <a:pt x="192677" y="209972"/>
                  </a:cubicBezTo>
                  <a:cubicBezTo>
                    <a:pt x="188775" y="208043"/>
                    <a:pt x="184508" y="206948"/>
                    <a:pt x="180162" y="206756"/>
                  </a:cubicBezTo>
                  <a:lnTo>
                    <a:pt x="114459" y="206756"/>
                  </a:lnTo>
                  <a:lnTo>
                    <a:pt x="114459" y="273329"/>
                  </a:lnTo>
                  <a:lnTo>
                    <a:pt x="117588" y="273329"/>
                  </a:lnTo>
                  <a:lnTo>
                    <a:pt x="236045" y="273329"/>
                  </a:lnTo>
                  <a:cubicBezTo>
                    <a:pt x="238487" y="273250"/>
                    <a:pt x="240885" y="272658"/>
                    <a:pt x="243084" y="271590"/>
                  </a:cubicBezTo>
                  <a:lnTo>
                    <a:pt x="272025" y="256468"/>
                  </a:lnTo>
                  <a:lnTo>
                    <a:pt x="287321" y="248473"/>
                  </a:lnTo>
                  <a:lnTo>
                    <a:pt x="285148" y="260379"/>
                  </a:lnTo>
                  <a:cubicBezTo>
                    <a:pt x="284279" y="265246"/>
                    <a:pt x="283497" y="269765"/>
                    <a:pt x="282628" y="274371"/>
                  </a:cubicBezTo>
                  <a:lnTo>
                    <a:pt x="271243" y="331992"/>
                  </a:lnTo>
                  <a:cubicBezTo>
                    <a:pt x="271191" y="332658"/>
                    <a:pt x="271191" y="333325"/>
                    <a:pt x="271243" y="333991"/>
                  </a:cubicBezTo>
                  <a:lnTo>
                    <a:pt x="271243" y="337641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FCF851A-0B0A-CA9B-FE6D-0E1BC09957AF}"/>
                </a:ext>
              </a:extLst>
            </p:cNvPr>
            <p:cNvSpPr/>
            <p:nvPr/>
          </p:nvSpPr>
          <p:spPr>
            <a:xfrm>
              <a:off x="3251272" y="276281"/>
              <a:ext cx="265101" cy="224499"/>
            </a:xfrm>
            <a:custGeom>
              <a:avLst/>
              <a:gdLst>
                <a:gd name="connsiteX0" fmla="*/ 278369 w 388135"/>
                <a:gd name="connsiteY0" fmla="*/ 327473 h 328689"/>
                <a:gd name="connsiteX1" fmla="*/ 230396 w 388135"/>
                <a:gd name="connsiteY1" fmla="*/ 217620 h 328689"/>
                <a:gd name="connsiteX2" fmla="*/ 128451 w 388135"/>
                <a:gd name="connsiteY2" fmla="*/ 217620 h 328689"/>
                <a:gd name="connsiteX3" fmla="*/ 108375 w 388135"/>
                <a:gd name="connsiteY3" fmla="*/ 270374 h 328689"/>
                <a:gd name="connsiteX4" fmla="*/ 106290 w 388135"/>
                <a:gd name="connsiteY4" fmla="*/ 275762 h 328689"/>
                <a:gd name="connsiteX5" fmla="*/ 101075 w 388135"/>
                <a:gd name="connsiteY5" fmla="*/ 290276 h 328689"/>
                <a:gd name="connsiteX6" fmla="*/ 101683 w 388135"/>
                <a:gd name="connsiteY6" fmla="*/ 297315 h 328689"/>
                <a:gd name="connsiteX7" fmla="*/ 112199 w 388135"/>
                <a:gd name="connsiteY7" fmla="*/ 317044 h 328689"/>
                <a:gd name="connsiteX8" fmla="*/ 118544 w 388135"/>
                <a:gd name="connsiteY8" fmla="*/ 328342 h 328689"/>
                <a:gd name="connsiteX9" fmla="*/ 0 w 388135"/>
                <a:gd name="connsiteY9" fmla="*/ 328342 h 328689"/>
                <a:gd name="connsiteX10" fmla="*/ 3476 w 388135"/>
                <a:gd name="connsiteY10" fmla="*/ 324431 h 328689"/>
                <a:gd name="connsiteX11" fmla="*/ 6344 w 388135"/>
                <a:gd name="connsiteY11" fmla="*/ 321042 h 328689"/>
                <a:gd name="connsiteX12" fmla="*/ 12428 w 388135"/>
                <a:gd name="connsiteY12" fmla="*/ 314176 h 328689"/>
                <a:gd name="connsiteX13" fmla="*/ 40586 w 388135"/>
                <a:gd name="connsiteY13" fmla="*/ 270287 h 328689"/>
                <a:gd name="connsiteX14" fmla="*/ 107246 w 388135"/>
                <a:gd name="connsiteY14" fmla="*/ 95861 h 328689"/>
                <a:gd name="connsiteX15" fmla="*/ 134709 w 388135"/>
                <a:gd name="connsiteY15" fmla="*/ 24769 h 328689"/>
                <a:gd name="connsiteX16" fmla="*/ 134709 w 388135"/>
                <a:gd name="connsiteY16" fmla="*/ 20163 h 328689"/>
                <a:gd name="connsiteX17" fmla="*/ 128973 w 388135"/>
                <a:gd name="connsiteY17" fmla="*/ 8083 h 328689"/>
                <a:gd name="connsiteX18" fmla="*/ 124975 w 388135"/>
                <a:gd name="connsiteY18" fmla="*/ 0 h 328689"/>
                <a:gd name="connsiteX19" fmla="*/ 269505 w 388135"/>
                <a:gd name="connsiteY19" fmla="*/ 0 h 328689"/>
                <a:gd name="connsiteX20" fmla="*/ 261683 w 388135"/>
                <a:gd name="connsiteY20" fmla="*/ 11211 h 328689"/>
                <a:gd name="connsiteX21" fmla="*/ 245257 w 388135"/>
                <a:gd name="connsiteY21" fmla="*/ 34937 h 328689"/>
                <a:gd name="connsiteX22" fmla="*/ 245257 w 388135"/>
                <a:gd name="connsiteY22" fmla="*/ 38240 h 328689"/>
                <a:gd name="connsiteX23" fmla="*/ 323996 w 388135"/>
                <a:gd name="connsiteY23" fmla="*/ 219358 h 328689"/>
                <a:gd name="connsiteX24" fmla="*/ 337989 w 388135"/>
                <a:gd name="connsiteY24" fmla="*/ 251601 h 328689"/>
                <a:gd name="connsiteX25" fmla="*/ 338858 w 388135"/>
                <a:gd name="connsiteY25" fmla="*/ 253513 h 328689"/>
                <a:gd name="connsiteX26" fmla="*/ 340944 w 388135"/>
                <a:gd name="connsiteY26" fmla="*/ 258728 h 328689"/>
                <a:gd name="connsiteX27" fmla="*/ 370753 w 388135"/>
                <a:gd name="connsiteY27" fmla="*/ 305919 h 328689"/>
                <a:gd name="connsiteX28" fmla="*/ 388135 w 388135"/>
                <a:gd name="connsiteY28" fmla="*/ 328690 h 328689"/>
                <a:gd name="connsiteX29" fmla="*/ 279064 w 388135"/>
                <a:gd name="connsiteY29" fmla="*/ 328690 h 328689"/>
                <a:gd name="connsiteX30" fmla="*/ 208234 w 388135"/>
                <a:gd name="connsiteY30" fmla="*/ 166691 h 328689"/>
                <a:gd name="connsiteX31" fmla="*/ 184160 w 388135"/>
                <a:gd name="connsiteY31" fmla="*/ 111330 h 328689"/>
                <a:gd name="connsiteX32" fmla="*/ 177207 w 388135"/>
                <a:gd name="connsiteY32" fmla="*/ 95339 h 328689"/>
                <a:gd name="connsiteX33" fmla="*/ 175904 w 388135"/>
                <a:gd name="connsiteY33" fmla="*/ 92819 h 328689"/>
                <a:gd name="connsiteX34" fmla="*/ 147745 w 388135"/>
                <a:gd name="connsiteY34" fmla="*/ 167039 h 32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88135" h="328689">
                  <a:moveTo>
                    <a:pt x="278369" y="327473"/>
                  </a:moveTo>
                  <a:cubicBezTo>
                    <a:pt x="277761" y="326430"/>
                    <a:pt x="236045" y="230569"/>
                    <a:pt x="230396" y="217620"/>
                  </a:cubicBezTo>
                  <a:lnTo>
                    <a:pt x="128451" y="217620"/>
                  </a:lnTo>
                  <a:lnTo>
                    <a:pt x="108375" y="270374"/>
                  </a:lnTo>
                  <a:lnTo>
                    <a:pt x="106290" y="275762"/>
                  </a:lnTo>
                  <a:cubicBezTo>
                    <a:pt x="104464" y="280542"/>
                    <a:pt x="102552" y="285409"/>
                    <a:pt x="101075" y="290276"/>
                  </a:cubicBezTo>
                  <a:cubicBezTo>
                    <a:pt x="100484" y="292625"/>
                    <a:pt x="100701" y="295102"/>
                    <a:pt x="101683" y="297315"/>
                  </a:cubicBezTo>
                  <a:cubicBezTo>
                    <a:pt x="104899" y="303920"/>
                    <a:pt x="108549" y="310352"/>
                    <a:pt x="112199" y="317044"/>
                  </a:cubicBezTo>
                  <a:lnTo>
                    <a:pt x="118544" y="328342"/>
                  </a:lnTo>
                  <a:lnTo>
                    <a:pt x="0" y="328342"/>
                  </a:lnTo>
                  <a:lnTo>
                    <a:pt x="3476" y="324431"/>
                  </a:lnTo>
                  <a:lnTo>
                    <a:pt x="6344" y="321042"/>
                  </a:lnTo>
                  <a:cubicBezTo>
                    <a:pt x="8430" y="318608"/>
                    <a:pt x="10342" y="316262"/>
                    <a:pt x="12428" y="314176"/>
                  </a:cubicBezTo>
                  <a:cubicBezTo>
                    <a:pt x="25317" y="302114"/>
                    <a:pt x="34990" y="287029"/>
                    <a:pt x="40586" y="270287"/>
                  </a:cubicBezTo>
                  <a:cubicBezTo>
                    <a:pt x="44584" y="257946"/>
                    <a:pt x="79348" y="168082"/>
                    <a:pt x="107246" y="95861"/>
                  </a:cubicBezTo>
                  <a:cubicBezTo>
                    <a:pt x="119065" y="65356"/>
                    <a:pt x="129233" y="38935"/>
                    <a:pt x="134709" y="24769"/>
                  </a:cubicBezTo>
                  <a:cubicBezTo>
                    <a:pt x="135187" y="23271"/>
                    <a:pt x="135187" y="21661"/>
                    <a:pt x="134709" y="20163"/>
                  </a:cubicBezTo>
                  <a:cubicBezTo>
                    <a:pt x="132970" y="16078"/>
                    <a:pt x="130972" y="12080"/>
                    <a:pt x="128973" y="8083"/>
                  </a:cubicBezTo>
                  <a:lnTo>
                    <a:pt x="124975" y="0"/>
                  </a:lnTo>
                  <a:lnTo>
                    <a:pt x="269505" y="0"/>
                  </a:lnTo>
                  <a:lnTo>
                    <a:pt x="261683" y="11211"/>
                  </a:lnTo>
                  <a:cubicBezTo>
                    <a:pt x="256207" y="19120"/>
                    <a:pt x="250645" y="26942"/>
                    <a:pt x="245257" y="34937"/>
                  </a:cubicBezTo>
                  <a:cubicBezTo>
                    <a:pt x="244822" y="35995"/>
                    <a:pt x="244822" y="37182"/>
                    <a:pt x="245257" y="38240"/>
                  </a:cubicBezTo>
                  <a:cubicBezTo>
                    <a:pt x="272025" y="100119"/>
                    <a:pt x="298271" y="160492"/>
                    <a:pt x="323996" y="219358"/>
                  </a:cubicBezTo>
                  <a:lnTo>
                    <a:pt x="337989" y="251601"/>
                  </a:lnTo>
                  <a:lnTo>
                    <a:pt x="338858" y="253513"/>
                  </a:lnTo>
                  <a:cubicBezTo>
                    <a:pt x="339683" y="255198"/>
                    <a:pt x="340379" y="256941"/>
                    <a:pt x="340944" y="258728"/>
                  </a:cubicBezTo>
                  <a:cubicBezTo>
                    <a:pt x="347601" y="276305"/>
                    <a:pt x="357743" y="292356"/>
                    <a:pt x="370753" y="305919"/>
                  </a:cubicBezTo>
                  <a:cubicBezTo>
                    <a:pt x="373448" y="309222"/>
                    <a:pt x="388135" y="328690"/>
                    <a:pt x="388135" y="328690"/>
                  </a:cubicBezTo>
                  <a:lnTo>
                    <a:pt x="279064" y="328690"/>
                  </a:lnTo>
                  <a:close/>
                  <a:moveTo>
                    <a:pt x="208234" y="166691"/>
                  </a:moveTo>
                  <a:cubicBezTo>
                    <a:pt x="196849" y="140619"/>
                    <a:pt x="187549" y="119239"/>
                    <a:pt x="184160" y="111330"/>
                  </a:cubicBezTo>
                  <a:lnTo>
                    <a:pt x="177207" y="95339"/>
                  </a:lnTo>
                  <a:lnTo>
                    <a:pt x="175904" y="92819"/>
                  </a:lnTo>
                  <a:cubicBezTo>
                    <a:pt x="170167" y="108115"/>
                    <a:pt x="159217" y="136968"/>
                    <a:pt x="147745" y="167039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53897D5-7E59-4CDB-EF0F-571B2D6AE309}"/>
                </a:ext>
              </a:extLst>
            </p:cNvPr>
            <p:cNvSpPr/>
            <p:nvPr/>
          </p:nvSpPr>
          <p:spPr>
            <a:xfrm>
              <a:off x="2803203" y="239953"/>
              <a:ext cx="261947" cy="284855"/>
            </a:xfrm>
            <a:custGeom>
              <a:avLst/>
              <a:gdLst>
                <a:gd name="connsiteX0" fmla="*/ 210087 w 383517"/>
                <a:gd name="connsiteY0" fmla="*/ 416989 h 417056"/>
                <a:gd name="connsiteX1" fmla="*/ 83635 w 383517"/>
                <a:gd name="connsiteY1" fmla="*/ 390916 h 417056"/>
                <a:gd name="connsiteX2" fmla="*/ 79116 w 383517"/>
                <a:gd name="connsiteY2" fmla="*/ 388396 h 417056"/>
                <a:gd name="connsiteX3" fmla="*/ 66601 w 383517"/>
                <a:gd name="connsiteY3" fmla="*/ 383703 h 417056"/>
                <a:gd name="connsiteX4" fmla="*/ 64862 w 383517"/>
                <a:gd name="connsiteY4" fmla="*/ 383703 h 417056"/>
                <a:gd name="connsiteX5" fmla="*/ 53477 w 383517"/>
                <a:gd name="connsiteY5" fmla="*/ 386745 h 417056"/>
                <a:gd name="connsiteX6" fmla="*/ 52521 w 383517"/>
                <a:gd name="connsiteY6" fmla="*/ 386745 h 417056"/>
                <a:gd name="connsiteX7" fmla="*/ 30099 w 383517"/>
                <a:gd name="connsiteY7" fmla="*/ 398390 h 417056"/>
                <a:gd name="connsiteX8" fmla="*/ 23320 w 383517"/>
                <a:gd name="connsiteY8" fmla="*/ 402823 h 417056"/>
                <a:gd name="connsiteX9" fmla="*/ 19148 w 383517"/>
                <a:gd name="connsiteY9" fmla="*/ 405343 h 417056"/>
                <a:gd name="connsiteX10" fmla="*/ 11848 w 383517"/>
                <a:gd name="connsiteY10" fmla="*/ 409862 h 417056"/>
                <a:gd name="connsiteX11" fmla="*/ 9936 w 383517"/>
                <a:gd name="connsiteY11" fmla="*/ 411253 h 417056"/>
                <a:gd name="connsiteX12" fmla="*/ 9936 w 383517"/>
                <a:gd name="connsiteY12" fmla="*/ 406734 h 417056"/>
                <a:gd name="connsiteX13" fmla="*/ 8459 w 383517"/>
                <a:gd name="connsiteY13" fmla="*/ 264116 h 417056"/>
                <a:gd name="connsiteX14" fmla="*/ 10631 w 383517"/>
                <a:gd name="connsiteY14" fmla="*/ 266463 h 417056"/>
                <a:gd name="connsiteX15" fmla="*/ 16976 w 383517"/>
                <a:gd name="connsiteY15" fmla="*/ 273850 h 417056"/>
                <a:gd name="connsiteX16" fmla="*/ 24102 w 383517"/>
                <a:gd name="connsiteY16" fmla="*/ 281498 h 417056"/>
                <a:gd name="connsiteX17" fmla="*/ 28274 w 383517"/>
                <a:gd name="connsiteY17" fmla="*/ 285148 h 417056"/>
                <a:gd name="connsiteX18" fmla="*/ 45656 w 383517"/>
                <a:gd name="connsiteY18" fmla="*/ 299227 h 417056"/>
                <a:gd name="connsiteX19" fmla="*/ 96584 w 383517"/>
                <a:gd name="connsiteY19" fmla="*/ 327820 h 417056"/>
                <a:gd name="connsiteX20" fmla="*/ 211652 w 383517"/>
                <a:gd name="connsiteY20" fmla="*/ 352503 h 417056"/>
                <a:gd name="connsiteX21" fmla="*/ 281179 w 383517"/>
                <a:gd name="connsiteY21" fmla="*/ 314002 h 417056"/>
                <a:gd name="connsiteX22" fmla="*/ 267013 w 383517"/>
                <a:gd name="connsiteY22" fmla="*/ 279238 h 417056"/>
                <a:gd name="connsiteX23" fmla="*/ 246763 w 383517"/>
                <a:gd name="connsiteY23" fmla="*/ 271156 h 417056"/>
                <a:gd name="connsiteX24" fmla="*/ 180973 w 383517"/>
                <a:gd name="connsiteY24" fmla="*/ 260205 h 417056"/>
                <a:gd name="connsiteX25" fmla="*/ 180104 w 383517"/>
                <a:gd name="connsiteY25" fmla="*/ 260205 h 417056"/>
                <a:gd name="connsiteX26" fmla="*/ 152814 w 383517"/>
                <a:gd name="connsiteY26" fmla="*/ 256816 h 417056"/>
                <a:gd name="connsiteX27" fmla="*/ 69555 w 383517"/>
                <a:gd name="connsiteY27" fmla="*/ 237001 h 417056"/>
                <a:gd name="connsiteX28" fmla="*/ 14282 w 383517"/>
                <a:gd name="connsiteY28" fmla="*/ 191634 h 417056"/>
                <a:gd name="connsiteX29" fmla="*/ 463 w 383517"/>
                <a:gd name="connsiteY29" fmla="*/ 142704 h 417056"/>
                <a:gd name="connsiteX30" fmla="*/ 19322 w 383517"/>
                <a:gd name="connsiteY30" fmla="*/ 71439 h 417056"/>
                <a:gd name="connsiteX31" fmla="*/ 100756 w 383517"/>
                <a:gd name="connsiteY31" fmla="*/ 20163 h 417056"/>
                <a:gd name="connsiteX32" fmla="*/ 168979 w 383517"/>
                <a:gd name="connsiteY32" fmla="*/ 12254 h 417056"/>
                <a:gd name="connsiteX33" fmla="*/ 190011 w 383517"/>
                <a:gd name="connsiteY33" fmla="*/ 12863 h 417056"/>
                <a:gd name="connsiteX34" fmla="*/ 196530 w 383517"/>
                <a:gd name="connsiteY34" fmla="*/ 12863 h 417056"/>
                <a:gd name="connsiteX35" fmla="*/ 241114 w 383517"/>
                <a:gd name="connsiteY35" fmla="*/ 16252 h 417056"/>
                <a:gd name="connsiteX36" fmla="*/ 293954 w 383517"/>
                <a:gd name="connsiteY36" fmla="*/ 28767 h 417056"/>
                <a:gd name="connsiteX37" fmla="*/ 307078 w 383517"/>
                <a:gd name="connsiteY37" fmla="*/ 31287 h 417056"/>
                <a:gd name="connsiteX38" fmla="*/ 318549 w 383517"/>
                <a:gd name="connsiteY38" fmla="*/ 26073 h 417056"/>
                <a:gd name="connsiteX39" fmla="*/ 322982 w 383517"/>
                <a:gd name="connsiteY39" fmla="*/ 22162 h 417056"/>
                <a:gd name="connsiteX40" fmla="*/ 348099 w 383517"/>
                <a:gd name="connsiteY40" fmla="*/ 1391 h 417056"/>
                <a:gd name="connsiteX41" fmla="*/ 350011 w 383517"/>
                <a:gd name="connsiteY41" fmla="*/ 0 h 417056"/>
                <a:gd name="connsiteX42" fmla="*/ 350011 w 383517"/>
                <a:gd name="connsiteY42" fmla="*/ 149657 h 417056"/>
                <a:gd name="connsiteX43" fmla="*/ 348359 w 383517"/>
                <a:gd name="connsiteY43" fmla="*/ 149049 h 417056"/>
                <a:gd name="connsiteX44" fmla="*/ 343753 w 383517"/>
                <a:gd name="connsiteY44" fmla="*/ 145659 h 417056"/>
                <a:gd name="connsiteX45" fmla="*/ 342797 w 383517"/>
                <a:gd name="connsiteY45" fmla="*/ 144703 h 417056"/>
                <a:gd name="connsiteX46" fmla="*/ 335497 w 383517"/>
                <a:gd name="connsiteY46" fmla="*/ 137403 h 417056"/>
                <a:gd name="connsiteX47" fmla="*/ 330195 w 383517"/>
                <a:gd name="connsiteY47" fmla="*/ 132015 h 417056"/>
                <a:gd name="connsiteX48" fmla="*/ 187491 w 383517"/>
                <a:gd name="connsiteY48" fmla="*/ 78566 h 417056"/>
                <a:gd name="connsiteX49" fmla="*/ 141951 w 383517"/>
                <a:gd name="connsiteY49" fmla="*/ 81607 h 417056"/>
                <a:gd name="connsiteX50" fmla="*/ 108838 w 383517"/>
                <a:gd name="connsiteY50" fmla="*/ 94731 h 417056"/>
                <a:gd name="connsiteX51" fmla="*/ 97453 w 383517"/>
                <a:gd name="connsiteY51" fmla="*/ 122976 h 417056"/>
                <a:gd name="connsiteX52" fmla="*/ 116486 w 383517"/>
                <a:gd name="connsiteY52" fmla="*/ 146528 h 417056"/>
                <a:gd name="connsiteX53" fmla="*/ 144471 w 383517"/>
                <a:gd name="connsiteY53" fmla="*/ 155219 h 417056"/>
                <a:gd name="connsiteX54" fmla="*/ 198268 w 383517"/>
                <a:gd name="connsiteY54" fmla="*/ 162607 h 417056"/>
                <a:gd name="connsiteX55" fmla="*/ 199224 w 383517"/>
                <a:gd name="connsiteY55" fmla="*/ 162607 h 417056"/>
                <a:gd name="connsiteX56" fmla="*/ 241461 w 383517"/>
                <a:gd name="connsiteY56" fmla="*/ 168256 h 417056"/>
                <a:gd name="connsiteX57" fmla="*/ 323417 w 383517"/>
                <a:gd name="connsiteY57" fmla="*/ 191460 h 417056"/>
                <a:gd name="connsiteX58" fmla="*/ 372172 w 383517"/>
                <a:gd name="connsiteY58" fmla="*/ 238652 h 417056"/>
                <a:gd name="connsiteX59" fmla="*/ 380863 w 383517"/>
                <a:gd name="connsiteY59" fmla="*/ 316870 h 417056"/>
                <a:gd name="connsiteX60" fmla="*/ 341928 w 383517"/>
                <a:gd name="connsiteY60" fmla="*/ 381183 h 417056"/>
                <a:gd name="connsiteX61" fmla="*/ 257018 w 383517"/>
                <a:gd name="connsiteY61" fmla="*/ 413600 h 417056"/>
                <a:gd name="connsiteX62" fmla="*/ 210087 w 383517"/>
                <a:gd name="connsiteY62" fmla="*/ 416989 h 41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83517" h="417056">
                  <a:moveTo>
                    <a:pt x="210087" y="416989"/>
                  </a:moveTo>
                  <a:cubicBezTo>
                    <a:pt x="166511" y="417928"/>
                    <a:pt x="123283" y="409016"/>
                    <a:pt x="83635" y="390916"/>
                  </a:cubicBezTo>
                  <a:cubicBezTo>
                    <a:pt x="82157" y="390221"/>
                    <a:pt x="80593" y="389265"/>
                    <a:pt x="79116" y="388396"/>
                  </a:cubicBezTo>
                  <a:cubicBezTo>
                    <a:pt x="75422" y="385770"/>
                    <a:pt x="71111" y="384153"/>
                    <a:pt x="66601" y="383703"/>
                  </a:cubicBezTo>
                  <a:lnTo>
                    <a:pt x="64862" y="383703"/>
                  </a:lnTo>
                  <a:cubicBezTo>
                    <a:pt x="60986" y="384388"/>
                    <a:pt x="57180" y="385405"/>
                    <a:pt x="53477" y="386745"/>
                  </a:cubicBezTo>
                  <a:lnTo>
                    <a:pt x="52521" y="386745"/>
                  </a:lnTo>
                  <a:cubicBezTo>
                    <a:pt x="44543" y="389564"/>
                    <a:pt x="36991" y="393484"/>
                    <a:pt x="30099" y="398390"/>
                  </a:cubicBezTo>
                  <a:cubicBezTo>
                    <a:pt x="28013" y="399897"/>
                    <a:pt x="25753" y="401374"/>
                    <a:pt x="23320" y="402823"/>
                  </a:cubicBezTo>
                  <a:lnTo>
                    <a:pt x="19148" y="405343"/>
                  </a:lnTo>
                  <a:cubicBezTo>
                    <a:pt x="16628" y="406821"/>
                    <a:pt x="14021" y="408298"/>
                    <a:pt x="11848" y="409862"/>
                  </a:cubicBezTo>
                  <a:lnTo>
                    <a:pt x="9936" y="411253"/>
                  </a:lnTo>
                  <a:lnTo>
                    <a:pt x="9936" y="406734"/>
                  </a:lnTo>
                  <a:lnTo>
                    <a:pt x="8459" y="264116"/>
                  </a:lnTo>
                  <a:lnTo>
                    <a:pt x="10631" y="266463"/>
                  </a:lnTo>
                  <a:cubicBezTo>
                    <a:pt x="13152" y="269244"/>
                    <a:pt x="15237" y="271677"/>
                    <a:pt x="16976" y="273850"/>
                  </a:cubicBezTo>
                  <a:cubicBezTo>
                    <a:pt x="19157" y="276573"/>
                    <a:pt x="21538" y="279129"/>
                    <a:pt x="24102" y="281498"/>
                  </a:cubicBezTo>
                  <a:lnTo>
                    <a:pt x="28274" y="285148"/>
                  </a:lnTo>
                  <a:cubicBezTo>
                    <a:pt x="33749" y="289928"/>
                    <a:pt x="39398" y="294882"/>
                    <a:pt x="45656" y="299227"/>
                  </a:cubicBezTo>
                  <a:cubicBezTo>
                    <a:pt x="61508" y="310630"/>
                    <a:pt x="78594" y="320220"/>
                    <a:pt x="96584" y="327820"/>
                  </a:cubicBezTo>
                  <a:cubicBezTo>
                    <a:pt x="132851" y="343816"/>
                    <a:pt x="172012" y="352216"/>
                    <a:pt x="211652" y="352503"/>
                  </a:cubicBezTo>
                  <a:cubicBezTo>
                    <a:pt x="251977" y="352503"/>
                    <a:pt x="275356" y="339553"/>
                    <a:pt x="281179" y="314002"/>
                  </a:cubicBezTo>
                  <a:cubicBezTo>
                    <a:pt x="285707" y="300505"/>
                    <a:pt x="279684" y="285724"/>
                    <a:pt x="267013" y="279238"/>
                  </a:cubicBezTo>
                  <a:cubicBezTo>
                    <a:pt x="260616" y="275736"/>
                    <a:pt x="253811" y="273023"/>
                    <a:pt x="246763" y="271156"/>
                  </a:cubicBezTo>
                  <a:cubicBezTo>
                    <a:pt x="225140" y="265839"/>
                    <a:pt x="203152" y="262178"/>
                    <a:pt x="180973" y="260205"/>
                  </a:cubicBezTo>
                  <a:lnTo>
                    <a:pt x="180104" y="260205"/>
                  </a:lnTo>
                  <a:cubicBezTo>
                    <a:pt x="170978" y="259162"/>
                    <a:pt x="161853" y="258119"/>
                    <a:pt x="152814" y="256816"/>
                  </a:cubicBezTo>
                  <a:cubicBezTo>
                    <a:pt x="124325" y="253817"/>
                    <a:pt x="96341" y="247157"/>
                    <a:pt x="69555" y="237001"/>
                  </a:cubicBezTo>
                  <a:cubicBezTo>
                    <a:pt x="46568" y="228502"/>
                    <a:pt x="27101" y="212524"/>
                    <a:pt x="14282" y="191634"/>
                  </a:cubicBezTo>
                  <a:cubicBezTo>
                    <a:pt x="5877" y="176643"/>
                    <a:pt x="1141" y="159876"/>
                    <a:pt x="463" y="142704"/>
                  </a:cubicBezTo>
                  <a:cubicBezTo>
                    <a:pt x="-1892" y="117465"/>
                    <a:pt x="4791" y="92209"/>
                    <a:pt x="19322" y="71439"/>
                  </a:cubicBezTo>
                  <a:cubicBezTo>
                    <a:pt x="36704" y="46409"/>
                    <a:pt x="63646" y="29636"/>
                    <a:pt x="100756" y="20163"/>
                  </a:cubicBezTo>
                  <a:cubicBezTo>
                    <a:pt x="123074" y="14658"/>
                    <a:pt x="145992" y="12000"/>
                    <a:pt x="168979" y="12254"/>
                  </a:cubicBezTo>
                  <a:cubicBezTo>
                    <a:pt x="176019" y="12254"/>
                    <a:pt x="182972" y="12254"/>
                    <a:pt x="190011" y="12863"/>
                  </a:cubicBezTo>
                  <a:lnTo>
                    <a:pt x="196530" y="12863"/>
                  </a:lnTo>
                  <a:cubicBezTo>
                    <a:pt x="211130" y="13645"/>
                    <a:pt x="226339" y="14427"/>
                    <a:pt x="241114" y="16252"/>
                  </a:cubicBezTo>
                  <a:cubicBezTo>
                    <a:pt x="259000" y="19198"/>
                    <a:pt x="276651" y="23379"/>
                    <a:pt x="293954" y="28767"/>
                  </a:cubicBezTo>
                  <a:cubicBezTo>
                    <a:pt x="298204" y="30173"/>
                    <a:pt x="302610" y="31020"/>
                    <a:pt x="307078" y="31287"/>
                  </a:cubicBezTo>
                  <a:cubicBezTo>
                    <a:pt x="311458" y="31203"/>
                    <a:pt x="315603" y="29316"/>
                    <a:pt x="318549" y="26073"/>
                  </a:cubicBezTo>
                  <a:lnTo>
                    <a:pt x="322982" y="22162"/>
                  </a:lnTo>
                  <a:cubicBezTo>
                    <a:pt x="330986" y="14809"/>
                    <a:pt x="339373" y="7877"/>
                    <a:pt x="348099" y="1391"/>
                  </a:cubicBezTo>
                  <a:lnTo>
                    <a:pt x="350011" y="0"/>
                  </a:lnTo>
                  <a:lnTo>
                    <a:pt x="350011" y="149657"/>
                  </a:lnTo>
                  <a:lnTo>
                    <a:pt x="348359" y="149049"/>
                  </a:lnTo>
                  <a:cubicBezTo>
                    <a:pt x="346560" y="148329"/>
                    <a:pt x="344979" y="147163"/>
                    <a:pt x="343753" y="145659"/>
                  </a:cubicBezTo>
                  <a:lnTo>
                    <a:pt x="342797" y="144703"/>
                  </a:lnTo>
                  <a:lnTo>
                    <a:pt x="335497" y="137403"/>
                  </a:lnTo>
                  <a:lnTo>
                    <a:pt x="330195" y="132015"/>
                  </a:lnTo>
                  <a:cubicBezTo>
                    <a:pt x="296475" y="98555"/>
                    <a:pt x="243287" y="78566"/>
                    <a:pt x="187491" y="78566"/>
                  </a:cubicBezTo>
                  <a:cubicBezTo>
                    <a:pt x="172264" y="78666"/>
                    <a:pt x="157055" y="79682"/>
                    <a:pt x="141951" y="81607"/>
                  </a:cubicBezTo>
                  <a:cubicBezTo>
                    <a:pt x="129862" y="82622"/>
                    <a:pt x="118338" y="87188"/>
                    <a:pt x="108838" y="94731"/>
                  </a:cubicBezTo>
                  <a:cubicBezTo>
                    <a:pt x="100321" y="101476"/>
                    <a:pt x="95993" y="112212"/>
                    <a:pt x="97453" y="122976"/>
                  </a:cubicBezTo>
                  <a:cubicBezTo>
                    <a:pt x="99174" y="133644"/>
                    <a:pt x="106422" y="142603"/>
                    <a:pt x="116486" y="146528"/>
                  </a:cubicBezTo>
                  <a:cubicBezTo>
                    <a:pt x="125421" y="150567"/>
                    <a:pt x="134824" y="153486"/>
                    <a:pt x="144471" y="155219"/>
                  </a:cubicBezTo>
                  <a:cubicBezTo>
                    <a:pt x="162374" y="157913"/>
                    <a:pt x="180625" y="160260"/>
                    <a:pt x="198268" y="162607"/>
                  </a:cubicBezTo>
                  <a:lnTo>
                    <a:pt x="199224" y="162607"/>
                  </a:lnTo>
                  <a:cubicBezTo>
                    <a:pt x="213303" y="164432"/>
                    <a:pt x="227382" y="166257"/>
                    <a:pt x="241461" y="168256"/>
                  </a:cubicBezTo>
                  <a:cubicBezTo>
                    <a:pt x="269863" y="171484"/>
                    <a:pt x="297544" y="179322"/>
                    <a:pt x="323417" y="191460"/>
                  </a:cubicBezTo>
                  <a:cubicBezTo>
                    <a:pt x="344561" y="201192"/>
                    <a:pt x="361761" y="217836"/>
                    <a:pt x="372172" y="238652"/>
                  </a:cubicBezTo>
                  <a:cubicBezTo>
                    <a:pt x="383297" y="263141"/>
                    <a:pt x="386338" y="290536"/>
                    <a:pt x="380863" y="316870"/>
                  </a:cubicBezTo>
                  <a:cubicBezTo>
                    <a:pt x="376596" y="342500"/>
                    <a:pt x="362656" y="365518"/>
                    <a:pt x="341928" y="381183"/>
                  </a:cubicBezTo>
                  <a:cubicBezTo>
                    <a:pt x="317046" y="399414"/>
                    <a:pt x="287714" y="410612"/>
                    <a:pt x="257018" y="413600"/>
                  </a:cubicBezTo>
                  <a:cubicBezTo>
                    <a:pt x="241479" y="415859"/>
                    <a:pt x="225792" y="416992"/>
                    <a:pt x="210087" y="416989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F46AA56-F53F-3E3E-B176-FA5FB330EF23}"/>
                </a:ext>
              </a:extLst>
            </p:cNvPr>
            <p:cNvSpPr/>
            <p:nvPr/>
          </p:nvSpPr>
          <p:spPr>
            <a:xfrm>
              <a:off x="1850911" y="246965"/>
              <a:ext cx="288489" cy="277731"/>
            </a:xfrm>
            <a:custGeom>
              <a:avLst/>
              <a:gdLst>
                <a:gd name="connsiteX0" fmla="*/ 422377 w 422377"/>
                <a:gd name="connsiteY0" fmla="*/ 273491 h 406626"/>
                <a:gd name="connsiteX1" fmla="*/ 334078 w 422377"/>
                <a:gd name="connsiteY1" fmla="*/ 156859 h 406626"/>
                <a:gd name="connsiteX2" fmla="*/ 363627 w 422377"/>
                <a:gd name="connsiteY2" fmla="*/ 96023 h 406626"/>
                <a:gd name="connsiteX3" fmla="*/ 351460 w 422377"/>
                <a:gd name="connsiteY3" fmla="*/ 54828 h 406626"/>
                <a:gd name="connsiteX4" fmla="*/ 320781 w 422377"/>
                <a:gd name="connsiteY4" fmla="*/ 24758 h 406626"/>
                <a:gd name="connsiteX5" fmla="*/ 273937 w 422377"/>
                <a:gd name="connsiteY5" fmla="*/ 5377 h 406626"/>
                <a:gd name="connsiteX6" fmla="*/ 210754 w 422377"/>
                <a:gd name="connsiteY6" fmla="*/ 163 h 406626"/>
                <a:gd name="connsiteX7" fmla="*/ 3389 w 422377"/>
                <a:gd name="connsiteY7" fmla="*/ 163 h 406626"/>
                <a:gd name="connsiteX8" fmla="*/ 0 w 422377"/>
                <a:gd name="connsiteY8" fmla="*/ 858 h 406626"/>
                <a:gd name="connsiteX9" fmla="*/ 0 w 422377"/>
                <a:gd name="connsiteY9" fmla="*/ 858 h 406626"/>
                <a:gd name="connsiteX10" fmla="*/ 5475 w 422377"/>
                <a:gd name="connsiteY10" fmla="*/ 10765 h 406626"/>
                <a:gd name="connsiteX11" fmla="*/ 27463 w 422377"/>
                <a:gd name="connsiteY11" fmla="*/ 50917 h 406626"/>
                <a:gd name="connsiteX12" fmla="*/ 28506 w 422377"/>
                <a:gd name="connsiteY12" fmla="*/ 57783 h 406626"/>
                <a:gd name="connsiteX13" fmla="*/ 28506 w 422377"/>
                <a:gd name="connsiteY13" fmla="*/ 58652 h 406626"/>
                <a:gd name="connsiteX14" fmla="*/ 28506 w 422377"/>
                <a:gd name="connsiteY14" fmla="*/ 348146 h 406626"/>
                <a:gd name="connsiteX15" fmla="*/ 27550 w 422377"/>
                <a:gd name="connsiteY15" fmla="*/ 354577 h 406626"/>
                <a:gd name="connsiteX16" fmla="*/ 6431 w 422377"/>
                <a:gd name="connsiteY16" fmla="*/ 393599 h 406626"/>
                <a:gd name="connsiteX17" fmla="*/ 0 w 422377"/>
                <a:gd name="connsiteY17" fmla="*/ 405332 h 406626"/>
                <a:gd name="connsiteX18" fmla="*/ 0 w 422377"/>
                <a:gd name="connsiteY18" fmla="*/ 405332 h 406626"/>
                <a:gd name="connsiteX19" fmla="*/ 3389 w 422377"/>
                <a:gd name="connsiteY19" fmla="*/ 406027 h 406626"/>
                <a:gd name="connsiteX20" fmla="*/ 203280 w 422377"/>
                <a:gd name="connsiteY20" fmla="*/ 406027 h 406626"/>
                <a:gd name="connsiteX21" fmla="*/ 275936 w 422377"/>
                <a:gd name="connsiteY21" fmla="*/ 405158 h 406626"/>
                <a:gd name="connsiteX22" fmla="*/ 359629 w 422377"/>
                <a:gd name="connsiteY22" fmla="*/ 376739 h 406626"/>
                <a:gd name="connsiteX23" fmla="*/ 411774 w 422377"/>
                <a:gd name="connsiteY23" fmla="*/ 319900 h 406626"/>
                <a:gd name="connsiteX24" fmla="*/ 422377 w 422377"/>
                <a:gd name="connsiteY24" fmla="*/ 273491 h 406626"/>
                <a:gd name="connsiteX25" fmla="*/ 252123 w 422377"/>
                <a:gd name="connsiteY25" fmla="*/ 211004 h 406626"/>
                <a:gd name="connsiteX26" fmla="*/ 309222 w 422377"/>
                <a:gd name="connsiteY26" fmla="*/ 237076 h 406626"/>
                <a:gd name="connsiteX27" fmla="*/ 309743 w 422377"/>
                <a:gd name="connsiteY27" fmla="*/ 313904 h 406626"/>
                <a:gd name="connsiteX28" fmla="*/ 248125 w 422377"/>
                <a:gd name="connsiteY28" fmla="*/ 341541 h 406626"/>
                <a:gd name="connsiteX29" fmla="*/ 201976 w 422377"/>
                <a:gd name="connsiteY29" fmla="*/ 341541 h 406626"/>
                <a:gd name="connsiteX30" fmla="*/ 133231 w 422377"/>
                <a:gd name="connsiteY30" fmla="*/ 341541 h 406626"/>
                <a:gd name="connsiteX31" fmla="*/ 133231 w 422377"/>
                <a:gd name="connsiteY31" fmla="*/ 211177 h 406626"/>
                <a:gd name="connsiteX32" fmla="*/ 134883 w 422377"/>
                <a:gd name="connsiteY32" fmla="*/ 210656 h 406626"/>
                <a:gd name="connsiteX33" fmla="*/ 136534 w 422377"/>
                <a:gd name="connsiteY33" fmla="*/ 210656 h 406626"/>
                <a:gd name="connsiteX34" fmla="*/ 136534 w 422377"/>
                <a:gd name="connsiteY34" fmla="*/ 210656 h 406626"/>
                <a:gd name="connsiteX35" fmla="*/ 178598 w 422377"/>
                <a:gd name="connsiteY35" fmla="*/ 210656 h 406626"/>
                <a:gd name="connsiteX36" fmla="*/ 252123 w 422377"/>
                <a:gd name="connsiteY36" fmla="*/ 211004 h 406626"/>
                <a:gd name="connsiteX37" fmla="*/ 133144 w 422377"/>
                <a:gd name="connsiteY37" fmla="*/ 64823 h 406626"/>
                <a:gd name="connsiteX38" fmla="*/ 135839 w 422377"/>
                <a:gd name="connsiteY38" fmla="*/ 64823 h 406626"/>
                <a:gd name="connsiteX39" fmla="*/ 139054 w 422377"/>
                <a:gd name="connsiteY39" fmla="*/ 64823 h 406626"/>
                <a:gd name="connsiteX40" fmla="*/ 221357 w 422377"/>
                <a:gd name="connsiteY40" fmla="*/ 64823 h 406626"/>
                <a:gd name="connsiteX41" fmla="*/ 254035 w 422377"/>
                <a:gd name="connsiteY41" fmla="*/ 73514 h 406626"/>
                <a:gd name="connsiteX42" fmla="*/ 272894 w 422377"/>
                <a:gd name="connsiteY42" fmla="*/ 109668 h 406626"/>
                <a:gd name="connsiteX43" fmla="*/ 243953 w 422377"/>
                <a:gd name="connsiteY43" fmla="*/ 142085 h 406626"/>
                <a:gd name="connsiteX44" fmla="*/ 220488 w 422377"/>
                <a:gd name="connsiteY44" fmla="*/ 145648 h 406626"/>
                <a:gd name="connsiteX45" fmla="*/ 185724 w 422377"/>
                <a:gd name="connsiteY45" fmla="*/ 145648 h 406626"/>
                <a:gd name="connsiteX46" fmla="*/ 137924 w 422377"/>
                <a:gd name="connsiteY46" fmla="*/ 145648 h 406626"/>
                <a:gd name="connsiteX47" fmla="*/ 135578 w 422377"/>
                <a:gd name="connsiteY47" fmla="*/ 145648 h 406626"/>
                <a:gd name="connsiteX48" fmla="*/ 132971 w 422377"/>
                <a:gd name="connsiteY48" fmla="*/ 145648 h 40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22377" h="406626">
                  <a:moveTo>
                    <a:pt x="422377" y="273491"/>
                  </a:moveTo>
                  <a:cubicBezTo>
                    <a:pt x="422377" y="223171"/>
                    <a:pt x="386658" y="179543"/>
                    <a:pt x="334078" y="156859"/>
                  </a:cubicBezTo>
                  <a:cubicBezTo>
                    <a:pt x="352389" y="141912"/>
                    <a:pt x="363201" y="119661"/>
                    <a:pt x="363627" y="96023"/>
                  </a:cubicBezTo>
                  <a:cubicBezTo>
                    <a:pt x="363575" y="81413"/>
                    <a:pt x="359351" y="67122"/>
                    <a:pt x="351460" y="54828"/>
                  </a:cubicBezTo>
                  <a:cubicBezTo>
                    <a:pt x="343577" y="42667"/>
                    <a:pt x="333096" y="32399"/>
                    <a:pt x="320781" y="24758"/>
                  </a:cubicBezTo>
                  <a:cubicBezTo>
                    <a:pt x="306380" y="15682"/>
                    <a:pt x="290536" y="9128"/>
                    <a:pt x="273937" y="5377"/>
                  </a:cubicBezTo>
                  <a:cubicBezTo>
                    <a:pt x="253148" y="1179"/>
                    <a:pt x="231942" y="-571"/>
                    <a:pt x="210754" y="163"/>
                  </a:cubicBezTo>
                  <a:lnTo>
                    <a:pt x="3389" y="163"/>
                  </a:lnTo>
                  <a:cubicBezTo>
                    <a:pt x="2233" y="235"/>
                    <a:pt x="1092" y="469"/>
                    <a:pt x="0" y="858"/>
                  </a:cubicBezTo>
                  <a:lnTo>
                    <a:pt x="0" y="858"/>
                  </a:lnTo>
                  <a:lnTo>
                    <a:pt x="5475" y="10765"/>
                  </a:lnTo>
                  <a:cubicBezTo>
                    <a:pt x="13036" y="24410"/>
                    <a:pt x="20337" y="37620"/>
                    <a:pt x="27463" y="50917"/>
                  </a:cubicBezTo>
                  <a:cubicBezTo>
                    <a:pt x="28378" y="53083"/>
                    <a:pt x="28737" y="55444"/>
                    <a:pt x="28506" y="57783"/>
                  </a:cubicBezTo>
                  <a:lnTo>
                    <a:pt x="28506" y="58652"/>
                  </a:lnTo>
                  <a:cubicBezTo>
                    <a:pt x="28506" y="154947"/>
                    <a:pt x="28506" y="251156"/>
                    <a:pt x="28506" y="348146"/>
                  </a:cubicBezTo>
                  <a:cubicBezTo>
                    <a:pt x="28714" y="350335"/>
                    <a:pt x="28385" y="352543"/>
                    <a:pt x="27550" y="354577"/>
                  </a:cubicBezTo>
                  <a:cubicBezTo>
                    <a:pt x="20597" y="367613"/>
                    <a:pt x="13471" y="380650"/>
                    <a:pt x="6431" y="393599"/>
                  </a:cubicBezTo>
                  <a:lnTo>
                    <a:pt x="0" y="405332"/>
                  </a:lnTo>
                  <a:lnTo>
                    <a:pt x="0" y="405332"/>
                  </a:lnTo>
                  <a:cubicBezTo>
                    <a:pt x="1094" y="405714"/>
                    <a:pt x="2234" y="405947"/>
                    <a:pt x="3389" y="406027"/>
                  </a:cubicBezTo>
                  <a:lnTo>
                    <a:pt x="203280" y="406027"/>
                  </a:lnTo>
                  <a:cubicBezTo>
                    <a:pt x="227493" y="407052"/>
                    <a:pt x="251749" y="406762"/>
                    <a:pt x="275936" y="405158"/>
                  </a:cubicBezTo>
                  <a:cubicBezTo>
                    <a:pt x="305641" y="402212"/>
                    <a:pt x="334269" y="392489"/>
                    <a:pt x="359629" y="376739"/>
                  </a:cubicBezTo>
                  <a:cubicBezTo>
                    <a:pt x="381982" y="363038"/>
                    <a:pt x="400042" y="343348"/>
                    <a:pt x="411774" y="319900"/>
                  </a:cubicBezTo>
                  <a:cubicBezTo>
                    <a:pt x="418744" y="305421"/>
                    <a:pt x="422369" y="289561"/>
                    <a:pt x="422377" y="273491"/>
                  </a:cubicBezTo>
                  <a:close/>
                  <a:moveTo>
                    <a:pt x="252123" y="211004"/>
                  </a:moveTo>
                  <a:cubicBezTo>
                    <a:pt x="273876" y="211725"/>
                    <a:pt x="294430" y="221112"/>
                    <a:pt x="309222" y="237076"/>
                  </a:cubicBezTo>
                  <a:cubicBezTo>
                    <a:pt x="329011" y="258785"/>
                    <a:pt x="329237" y="291928"/>
                    <a:pt x="309743" y="313904"/>
                  </a:cubicBezTo>
                  <a:cubicBezTo>
                    <a:pt x="294056" y="331443"/>
                    <a:pt x="271660" y="341490"/>
                    <a:pt x="248125" y="341541"/>
                  </a:cubicBezTo>
                  <a:cubicBezTo>
                    <a:pt x="234393" y="341541"/>
                    <a:pt x="219706" y="341541"/>
                    <a:pt x="201976" y="341541"/>
                  </a:cubicBezTo>
                  <a:lnTo>
                    <a:pt x="133231" y="341541"/>
                  </a:lnTo>
                  <a:lnTo>
                    <a:pt x="133231" y="211177"/>
                  </a:lnTo>
                  <a:lnTo>
                    <a:pt x="134883" y="210656"/>
                  </a:lnTo>
                  <a:cubicBezTo>
                    <a:pt x="135430" y="210583"/>
                    <a:pt x="135986" y="210583"/>
                    <a:pt x="136534" y="210656"/>
                  </a:cubicBezTo>
                  <a:lnTo>
                    <a:pt x="136534" y="210656"/>
                  </a:lnTo>
                  <a:lnTo>
                    <a:pt x="178598" y="210656"/>
                  </a:lnTo>
                  <a:cubicBezTo>
                    <a:pt x="202063" y="209961"/>
                    <a:pt x="227354" y="209961"/>
                    <a:pt x="252123" y="211004"/>
                  </a:cubicBezTo>
                  <a:close/>
                  <a:moveTo>
                    <a:pt x="133144" y="64823"/>
                  </a:moveTo>
                  <a:lnTo>
                    <a:pt x="135839" y="64823"/>
                  </a:lnTo>
                  <a:lnTo>
                    <a:pt x="139054" y="64823"/>
                  </a:lnTo>
                  <a:lnTo>
                    <a:pt x="221357" y="64823"/>
                  </a:lnTo>
                  <a:cubicBezTo>
                    <a:pt x="232872" y="64392"/>
                    <a:pt x="244257" y="67419"/>
                    <a:pt x="254035" y="73514"/>
                  </a:cubicBezTo>
                  <a:cubicBezTo>
                    <a:pt x="266975" y="80722"/>
                    <a:pt x="274389" y="94933"/>
                    <a:pt x="272894" y="109668"/>
                  </a:cubicBezTo>
                  <a:cubicBezTo>
                    <a:pt x="271460" y="125676"/>
                    <a:pt x="259701" y="138850"/>
                    <a:pt x="243953" y="142085"/>
                  </a:cubicBezTo>
                  <a:cubicBezTo>
                    <a:pt x="236323" y="144290"/>
                    <a:pt x="228431" y="145488"/>
                    <a:pt x="220488" y="145648"/>
                  </a:cubicBezTo>
                  <a:cubicBezTo>
                    <a:pt x="208929" y="145648"/>
                    <a:pt x="197457" y="145648"/>
                    <a:pt x="185724" y="145648"/>
                  </a:cubicBezTo>
                  <a:lnTo>
                    <a:pt x="137924" y="145648"/>
                  </a:lnTo>
                  <a:lnTo>
                    <a:pt x="135578" y="145648"/>
                  </a:lnTo>
                  <a:lnTo>
                    <a:pt x="132971" y="145648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0B58D85-AF77-CF15-4304-BB4EAAD4EFE2}"/>
                </a:ext>
              </a:extLst>
            </p:cNvPr>
            <p:cNvSpPr/>
            <p:nvPr/>
          </p:nvSpPr>
          <p:spPr>
            <a:xfrm>
              <a:off x="2340393" y="275687"/>
              <a:ext cx="235243" cy="229842"/>
            </a:xfrm>
            <a:custGeom>
              <a:avLst/>
              <a:gdLst>
                <a:gd name="connsiteX0" fmla="*/ 206061 w 344419"/>
                <a:gd name="connsiteY0" fmla="*/ 869 h 336511"/>
                <a:gd name="connsiteX1" fmla="*/ 208234 w 344419"/>
                <a:gd name="connsiteY1" fmla="*/ 5562 h 336511"/>
                <a:gd name="connsiteX2" fmla="*/ 209190 w 344419"/>
                <a:gd name="connsiteY2" fmla="*/ 7648 h 336511"/>
                <a:gd name="connsiteX3" fmla="*/ 214665 w 344419"/>
                <a:gd name="connsiteY3" fmla="*/ 17729 h 336511"/>
                <a:gd name="connsiteX4" fmla="*/ 229092 w 344419"/>
                <a:gd name="connsiteY4" fmla="*/ 44845 h 336511"/>
                <a:gd name="connsiteX5" fmla="*/ 230569 w 344419"/>
                <a:gd name="connsiteY5" fmla="*/ 49712 h 336511"/>
                <a:gd name="connsiteX6" fmla="*/ 230569 w 344419"/>
                <a:gd name="connsiteY6" fmla="*/ 60402 h 336511"/>
                <a:gd name="connsiteX7" fmla="*/ 230569 w 344419"/>
                <a:gd name="connsiteY7" fmla="*/ 228049 h 336511"/>
                <a:gd name="connsiteX8" fmla="*/ 208842 w 344419"/>
                <a:gd name="connsiteY8" fmla="*/ 263682 h 336511"/>
                <a:gd name="connsiteX9" fmla="*/ 173209 w 344419"/>
                <a:gd name="connsiteY9" fmla="*/ 272373 h 336511"/>
                <a:gd name="connsiteX10" fmla="*/ 159565 w 344419"/>
                <a:gd name="connsiteY10" fmla="*/ 271243 h 336511"/>
                <a:gd name="connsiteX11" fmla="*/ 113416 w 344419"/>
                <a:gd name="connsiteY11" fmla="*/ 219097 h 336511"/>
                <a:gd name="connsiteX12" fmla="*/ 113416 w 344419"/>
                <a:gd name="connsiteY12" fmla="*/ 78653 h 336511"/>
                <a:gd name="connsiteX13" fmla="*/ 128364 w 344419"/>
                <a:gd name="connsiteY13" fmla="*/ 19555 h 336511"/>
                <a:gd name="connsiteX14" fmla="*/ 134361 w 344419"/>
                <a:gd name="connsiteY14" fmla="*/ 8778 h 336511"/>
                <a:gd name="connsiteX15" fmla="*/ 136968 w 344419"/>
                <a:gd name="connsiteY15" fmla="*/ 3563 h 336511"/>
                <a:gd name="connsiteX16" fmla="*/ 138793 w 344419"/>
                <a:gd name="connsiteY16" fmla="*/ 0 h 336511"/>
                <a:gd name="connsiteX17" fmla="*/ 0 w 344419"/>
                <a:gd name="connsiteY17" fmla="*/ 0 h 336511"/>
                <a:gd name="connsiteX18" fmla="*/ 0 w 344419"/>
                <a:gd name="connsiteY18" fmla="*/ 4085 h 336511"/>
                <a:gd name="connsiteX19" fmla="*/ 5649 w 344419"/>
                <a:gd name="connsiteY19" fmla="*/ 14166 h 336511"/>
                <a:gd name="connsiteX20" fmla="*/ 23031 w 344419"/>
                <a:gd name="connsiteY20" fmla="*/ 46583 h 336511"/>
                <a:gd name="connsiteX21" fmla="*/ 23031 w 344419"/>
                <a:gd name="connsiteY21" fmla="*/ 49973 h 336511"/>
                <a:gd name="connsiteX22" fmla="*/ 23031 w 344419"/>
                <a:gd name="connsiteY22" fmla="*/ 98902 h 336511"/>
                <a:gd name="connsiteX23" fmla="*/ 23031 w 344419"/>
                <a:gd name="connsiteY23" fmla="*/ 223704 h 336511"/>
                <a:gd name="connsiteX24" fmla="*/ 23031 w 344419"/>
                <a:gd name="connsiteY24" fmla="*/ 237174 h 336511"/>
                <a:gd name="connsiteX25" fmla="*/ 171645 w 344419"/>
                <a:gd name="connsiteY25" fmla="*/ 336511 h 336511"/>
                <a:gd name="connsiteX26" fmla="*/ 320259 w 344419"/>
                <a:gd name="connsiteY26" fmla="*/ 237174 h 336511"/>
                <a:gd name="connsiteX27" fmla="*/ 320259 w 344419"/>
                <a:gd name="connsiteY27" fmla="*/ 224138 h 336511"/>
                <a:gd name="connsiteX28" fmla="*/ 320259 w 344419"/>
                <a:gd name="connsiteY28" fmla="*/ 159130 h 336511"/>
                <a:gd name="connsiteX29" fmla="*/ 320259 w 344419"/>
                <a:gd name="connsiteY29" fmla="*/ 70918 h 336511"/>
                <a:gd name="connsiteX30" fmla="*/ 330949 w 344419"/>
                <a:gd name="connsiteY30" fmla="*/ 27463 h 336511"/>
                <a:gd name="connsiteX31" fmla="*/ 338076 w 344419"/>
                <a:gd name="connsiteY31" fmla="*/ 14340 h 336511"/>
                <a:gd name="connsiteX32" fmla="*/ 340857 w 344419"/>
                <a:gd name="connsiteY32" fmla="*/ 8778 h 336511"/>
                <a:gd name="connsiteX33" fmla="*/ 342247 w 344419"/>
                <a:gd name="connsiteY33" fmla="*/ 5823 h 336511"/>
                <a:gd name="connsiteX34" fmla="*/ 344420 w 344419"/>
                <a:gd name="connsiteY34" fmla="*/ 1043 h 33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4419" h="336511">
                  <a:moveTo>
                    <a:pt x="206061" y="869"/>
                  </a:moveTo>
                  <a:lnTo>
                    <a:pt x="208234" y="5562"/>
                  </a:lnTo>
                  <a:cubicBezTo>
                    <a:pt x="208234" y="6344"/>
                    <a:pt x="208929" y="6953"/>
                    <a:pt x="209190" y="7648"/>
                  </a:cubicBezTo>
                  <a:lnTo>
                    <a:pt x="214665" y="17729"/>
                  </a:lnTo>
                  <a:cubicBezTo>
                    <a:pt x="219532" y="26420"/>
                    <a:pt x="224399" y="35806"/>
                    <a:pt x="229092" y="44845"/>
                  </a:cubicBezTo>
                  <a:cubicBezTo>
                    <a:pt x="229978" y="46319"/>
                    <a:pt x="230491" y="47992"/>
                    <a:pt x="230569" y="49712"/>
                  </a:cubicBezTo>
                  <a:lnTo>
                    <a:pt x="230569" y="60402"/>
                  </a:lnTo>
                  <a:cubicBezTo>
                    <a:pt x="230569" y="114894"/>
                    <a:pt x="230569" y="174252"/>
                    <a:pt x="230569" y="228049"/>
                  </a:cubicBezTo>
                  <a:cubicBezTo>
                    <a:pt x="230882" y="243144"/>
                    <a:pt x="222408" y="257050"/>
                    <a:pt x="208842" y="263682"/>
                  </a:cubicBezTo>
                  <a:cubicBezTo>
                    <a:pt x="197900" y="269564"/>
                    <a:pt x="185637" y="272555"/>
                    <a:pt x="173209" y="272373"/>
                  </a:cubicBezTo>
                  <a:cubicBezTo>
                    <a:pt x="168638" y="272334"/>
                    <a:pt x="164075" y="271957"/>
                    <a:pt x="159565" y="271243"/>
                  </a:cubicBezTo>
                  <a:cubicBezTo>
                    <a:pt x="128191" y="266115"/>
                    <a:pt x="112634" y="248646"/>
                    <a:pt x="113416" y="219097"/>
                  </a:cubicBezTo>
                  <a:cubicBezTo>
                    <a:pt x="114546" y="174165"/>
                    <a:pt x="114546" y="122976"/>
                    <a:pt x="113416" y="78653"/>
                  </a:cubicBezTo>
                  <a:cubicBezTo>
                    <a:pt x="111565" y="57829"/>
                    <a:pt x="116832" y="36993"/>
                    <a:pt x="128364" y="19555"/>
                  </a:cubicBezTo>
                  <a:cubicBezTo>
                    <a:pt x="130641" y="16122"/>
                    <a:pt x="132640" y="12518"/>
                    <a:pt x="134361" y="8778"/>
                  </a:cubicBezTo>
                  <a:cubicBezTo>
                    <a:pt x="135143" y="7127"/>
                    <a:pt x="136012" y="5301"/>
                    <a:pt x="136968" y="3563"/>
                  </a:cubicBezTo>
                  <a:lnTo>
                    <a:pt x="138793" y="0"/>
                  </a:lnTo>
                  <a:lnTo>
                    <a:pt x="0" y="0"/>
                  </a:lnTo>
                  <a:lnTo>
                    <a:pt x="0" y="4085"/>
                  </a:lnTo>
                  <a:lnTo>
                    <a:pt x="5649" y="14166"/>
                  </a:lnTo>
                  <a:cubicBezTo>
                    <a:pt x="11559" y="25030"/>
                    <a:pt x="17556" y="35806"/>
                    <a:pt x="23031" y="46583"/>
                  </a:cubicBezTo>
                  <a:cubicBezTo>
                    <a:pt x="23265" y="47701"/>
                    <a:pt x="23265" y="48855"/>
                    <a:pt x="23031" y="49973"/>
                  </a:cubicBezTo>
                  <a:lnTo>
                    <a:pt x="23031" y="98902"/>
                  </a:lnTo>
                  <a:cubicBezTo>
                    <a:pt x="23031" y="140619"/>
                    <a:pt x="23031" y="183812"/>
                    <a:pt x="23031" y="223704"/>
                  </a:cubicBezTo>
                  <a:cubicBezTo>
                    <a:pt x="23031" y="226658"/>
                    <a:pt x="23031" y="235523"/>
                    <a:pt x="23031" y="237174"/>
                  </a:cubicBezTo>
                  <a:cubicBezTo>
                    <a:pt x="23031" y="292014"/>
                    <a:pt x="89516" y="336511"/>
                    <a:pt x="171645" y="336511"/>
                  </a:cubicBezTo>
                  <a:cubicBezTo>
                    <a:pt x="253774" y="336511"/>
                    <a:pt x="320259" y="292014"/>
                    <a:pt x="320259" y="237174"/>
                  </a:cubicBezTo>
                  <a:cubicBezTo>
                    <a:pt x="320259" y="236132"/>
                    <a:pt x="320259" y="227528"/>
                    <a:pt x="320259" y="224138"/>
                  </a:cubicBezTo>
                  <a:cubicBezTo>
                    <a:pt x="320259" y="203280"/>
                    <a:pt x="320259" y="181292"/>
                    <a:pt x="320259" y="159130"/>
                  </a:cubicBezTo>
                  <a:cubicBezTo>
                    <a:pt x="320259" y="129581"/>
                    <a:pt x="320259" y="99076"/>
                    <a:pt x="320259" y="70918"/>
                  </a:cubicBezTo>
                  <a:cubicBezTo>
                    <a:pt x="319034" y="55658"/>
                    <a:pt x="322780" y="40413"/>
                    <a:pt x="330949" y="27463"/>
                  </a:cubicBezTo>
                  <a:cubicBezTo>
                    <a:pt x="333608" y="23251"/>
                    <a:pt x="335990" y="18867"/>
                    <a:pt x="338076" y="14340"/>
                  </a:cubicBezTo>
                  <a:cubicBezTo>
                    <a:pt x="339032" y="12515"/>
                    <a:pt x="339901" y="10603"/>
                    <a:pt x="340857" y="8778"/>
                  </a:cubicBezTo>
                  <a:cubicBezTo>
                    <a:pt x="341369" y="7818"/>
                    <a:pt x="341839" y="6832"/>
                    <a:pt x="342247" y="5823"/>
                  </a:cubicBezTo>
                  <a:lnTo>
                    <a:pt x="344420" y="1043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33F3516-DA0D-02F5-C9ED-AD767EB21F08}"/>
                </a:ext>
              </a:extLst>
            </p:cNvPr>
            <p:cNvSpPr/>
            <p:nvPr/>
          </p:nvSpPr>
          <p:spPr>
            <a:xfrm>
              <a:off x="3741400" y="275866"/>
              <a:ext cx="47488" cy="47504"/>
            </a:xfrm>
            <a:custGeom>
              <a:avLst/>
              <a:gdLst>
                <a:gd name="connsiteX0" fmla="*/ 9 w 69527"/>
                <a:gd name="connsiteY0" fmla="*/ 35546 h 69550"/>
                <a:gd name="connsiteX1" fmla="*/ 33982 w 69527"/>
                <a:gd name="connsiteY1" fmla="*/ 9 h 69550"/>
                <a:gd name="connsiteX2" fmla="*/ 69519 w 69527"/>
                <a:gd name="connsiteY2" fmla="*/ 33982 h 69550"/>
                <a:gd name="connsiteX3" fmla="*/ 35546 w 69527"/>
                <a:gd name="connsiteY3" fmla="*/ 69519 h 69550"/>
                <a:gd name="connsiteX4" fmla="*/ 34773 w 69527"/>
                <a:gd name="connsiteY4" fmla="*/ 69527 h 69550"/>
                <a:gd name="connsiteX5" fmla="*/ 26 w 69527"/>
                <a:gd name="connsiteY5" fmla="*/ 37223 h 69550"/>
                <a:gd name="connsiteX6" fmla="*/ 9 w 69527"/>
                <a:gd name="connsiteY6" fmla="*/ 35546 h 69550"/>
                <a:gd name="connsiteX7" fmla="*/ 34773 w 69527"/>
                <a:gd name="connsiteY7" fmla="*/ 9473 h 69550"/>
                <a:gd name="connsiteX8" fmla="*/ 10047 w 69527"/>
                <a:gd name="connsiteY8" fmla="*/ 34116 h 69550"/>
                <a:gd name="connsiteX9" fmla="*/ 10091 w 69527"/>
                <a:gd name="connsiteY9" fmla="*/ 35546 h 69550"/>
                <a:gd name="connsiteX10" fmla="*/ 33269 w 69527"/>
                <a:gd name="connsiteY10" fmla="*/ 61648 h 69550"/>
                <a:gd name="connsiteX11" fmla="*/ 59368 w 69527"/>
                <a:gd name="connsiteY11" fmla="*/ 38474 h 69550"/>
                <a:gd name="connsiteX12" fmla="*/ 59368 w 69527"/>
                <a:gd name="connsiteY12" fmla="*/ 35546 h 69550"/>
                <a:gd name="connsiteX13" fmla="*/ 35850 w 69527"/>
                <a:gd name="connsiteY13" fmla="*/ 9585 h 69550"/>
                <a:gd name="connsiteX14" fmla="*/ 35120 w 69527"/>
                <a:gd name="connsiteY14" fmla="*/ 9560 h 69550"/>
                <a:gd name="connsiteX15" fmla="*/ 28950 w 69527"/>
                <a:gd name="connsiteY15" fmla="*/ 54058 h 69550"/>
                <a:gd name="connsiteX16" fmla="*/ 20867 w 69527"/>
                <a:gd name="connsiteY16" fmla="*/ 54058 h 69550"/>
                <a:gd name="connsiteX17" fmla="*/ 20867 w 69527"/>
                <a:gd name="connsiteY17" fmla="*/ 16861 h 69550"/>
                <a:gd name="connsiteX18" fmla="*/ 34946 w 69527"/>
                <a:gd name="connsiteY18" fmla="*/ 16861 h 69550"/>
                <a:gd name="connsiteX19" fmla="*/ 50242 w 69527"/>
                <a:gd name="connsiteY19" fmla="*/ 28072 h 69550"/>
                <a:gd name="connsiteX20" fmla="*/ 42855 w 69527"/>
                <a:gd name="connsiteY20" fmla="*/ 37895 h 69550"/>
                <a:gd name="connsiteX21" fmla="*/ 41465 w 69527"/>
                <a:gd name="connsiteY21" fmla="*/ 37979 h 69550"/>
                <a:gd name="connsiteX22" fmla="*/ 50155 w 69527"/>
                <a:gd name="connsiteY22" fmla="*/ 54145 h 69550"/>
                <a:gd name="connsiteX23" fmla="*/ 41465 w 69527"/>
                <a:gd name="connsiteY23" fmla="*/ 54145 h 69550"/>
                <a:gd name="connsiteX24" fmla="*/ 32774 w 69527"/>
                <a:gd name="connsiteY24" fmla="*/ 38849 h 69550"/>
                <a:gd name="connsiteX25" fmla="*/ 28950 w 69527"/>
                <a:gd name="connsiteY25" fmla="*/ 38849 h 69550"/>
                <a:gd name="connsiteX26" fmla="*/ 28950 w 69527"/>
                <a:gd name="connsiteY26" fmla="*/ 32157 h 69550"/>
                <a:gd name="connsiteX27" fmla="*/ 35989 w 69527"/>
                <a:gd name="connsiteY27" fmla="*/ 32157 h 69550"/>
                <a:gd name="connsiteX28" fmla="*/ 41812 w 69527"/>
                <a:gd name="connsiteY28" fmla="*/ 27203 h 69550"/>
                <a:gd name="connsiteX29" fmla="*/ 34686 w 69527"/>
                <a:gd name="connsiteY29" fmla="*/ 23379 h 69550"/>
                <a:gd name="connsiteX30" fmla="*/ 28950 w 69527"/>
                <a:gd name="connsiteY30" fmla="*/ 23379 h 6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9527" h="69550">
                  <a:moveTo>
                    <a:pt x="9" y="35546"/>
                  </a:moveTo>
                  <a:cubicBezTo>
                    <a:pt x="-426" y="16351"/>
                    <a:pt x="14783" y="441"/>
                    <a:pt x="33982" y="9"/>
                  </a:cubicBezTo>
                  <a:cubicBezTo>
                    <a:pt x="53180" y="-423"/>
                    <a:pt x="69084" y="14787"/>
                    <a:pt x="69519" y="33982"/>
                  </a:cubicBezTo>
                  <a:cubicBezTo>
                    <a:pt x="69953" y="53176"/>
                    <a:pt x="54744" y="69087"/>
                    <a:pt x="35546" y="69519"/>
                  </a:cubicBezTo>
                  <a:cubicBezTo>
                    <a:pt x="35285" y="69525"/>
                    <a:pt x="35033" y="69527"/>
                    <a:pt x="34773" y="69527"/>
                  </a:cubicBezTo>
                  <a:cubicBezTo>
                    <a:pt x="16261" y="70201"/>
                    <a:pt x="704" y="55738"/>
                    <a:pt x="26" y="37223"/>
                  </a:cubicBezTo>
                  <a:cubicBezTo>
                    <a:pt x="9" y="36664"/>
                    <a:pt x="0" y="36105"/>
                    <a:pt x="9" y="35546"/>
                  </a:cubicBezTo>
                  <a:close/>
                  <a:moveTo>
                    <a:pt x="34773" y="9473"/>
                  </a:moveTo>
                  <a:cubicBezTo>
                    <a:pt x="21145" y="9452"/>
                    <a:pt x="10073" y="20485"/>
                    <a:pt x="10047" y="34116"/>
                  </a:cubicBezTo>
                  <a:cubicBezTo>
                    <a:pt x="10047" y="34594"/>
                    <a:pt x="10064" y="35070"/>
                    <a:pt x="10091" y="35546"/>
                  </a:cubicBezTo>
                  <a:cubicBezTo>
                    <a:pt x="9282" y="49153"/>
                    <a:pt x="19659" y="60840"/>
                    <a:pt x="33269" y="61648"/>
                  </a:cubicBezTo>
                  <a:cubicBezTo>
                    <a:pt x="46870" y="62457"/>
                    <a:pt x="58560" y="52081"/>
                    <a:pt x="59368" y="38474"/>
                  </a:cubicBezTo>
                  <a:cubicBezTo>
                    <a:pt x="59428" y="37499"/>
                    <a:pt x="59428" y="36521"/>
                    <a:pt x="59368" y="35546"/>
                  </a:cubicBezTo>
                  <a:cubicBezTo>
                    <a:pt x="60046" y="21883"/>
                    <a:pt x="49512" y="10260"/>
                    <a:pt x="35850" y="9585"/>
                  </a:cubicBezTo>
                  <a:cubicBezTo>
                    <a:pt x="35607" y="9573"/>
                    <a:pt x="35364" y="9565"/>
                    <a:pt x="35120" y="9560"/>
                  </a:cubicBezTo>
                  <a:close/>
                  <a:moveTo>
                    <a:pt x="28950" y="54058"/>
                  </a:moveTo>
                  <a:lnTo>
                    <a:pt x="20867" y="54058"/>
                  </a:lnTo>
                  <a:lnTo>
                    <a:pt x="20867" y="16861"/>
                  </a:lnTo>
                  <a:lnTo>
                    <a:pt x="34946" y="16861"/>
                  </a:lnTo>
                  <a:cubicBezTo>
                    <a:pt x="44680" y="16861"/>
                    <a:pt x="50242" y="19555"/>
                    <a:pt x="50242" y="28072"/>
                  </a:cubicBezTo>
                  <a:cubicBezTo>
                    <a:pt x="50912" y="32824"/>
                    <a:pt x="47609" y="37223"/>
                    <a:pt x="42855" y="37895"/>
                  </a:cubicBezTo>
                  <a:cubicBezTo>
                    <a:pt x="42394" y="37960"/>
                    <a:pt x="41934" y="37989"/>
                    <a:pt x="41465" y="37979"/>
                  </a:cubicBezTo>
                  <a:lnTo>
                    <a:pt x="50155" y="54145"/>
                  </a:lnTo>
                  <a:lnTo>
                    <a:pt x="41465" y="54145"/>
                  </a:lnTo>
                  <a:lnTo>
                    <a:pt x="32774" y="38849"/>
                  </a:lnTo>
                  <a:lnTo>
                    <a:pt x="28950" y="38849"/>
                  </a:lnTo>
                  <a:close/>
                  <a:moveTo>
                    <a:pt x="28950" y="32157"/>
                  </a:moveTo>
                  <a:lnTo>
                    <a:pt x="35989" y="32157"/>
                  </a:lnTo>
                  <a:cubicBezTo>
                    <a:pt x="40509" y="32157"/>
                    <a:pt x="41812" y="30940"/>
                    <a:pt x="41812" y="27203"/>
                  </a:cubicBezTo>
                  <a:cubicBezTo>
                    <a:pt x="41812" y="23466"/>
                    <a:pt x="40161" y="23379"/>
                    <a:pt x="34686" y="23379"/>
                  </a:cubicBezTo>
                  <a:lnTo>
                    <a:pt x="28950" y="23379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EF9EC7E-7BE0-87B8-FEF6-DBD340AE23D8}"/>
              </a:ext>
            </a:extLst>
          </p:cNvPr>
          <p:cNvSpPr txBox="1"/>
          <p:nvPr/>
        </p:nvSpPr>
        <p:spPr>
          <a:xfrm>
            <a:off x="437928" y="2072956"/>
            <a:ext cx="7455657" cy="538609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R="0" lvl="0">
              <a:buSzPts val="1000"/>
              <a:tabLst>
                <a:tab pos="457200" algn="l"/>
              </a:tabLst>
            </a:pPr>
            <a:r>
              <a:rPr lang="en-US" sz="3200" b="1">
                <a:latin typeface="Trade Gothic Next Cond" panose="020B05060403030200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Awards Summary</a:t>
            </a:r>
          </a:p>
          <a:p>
            <a:pPr marL="457200" marR="0" lvl="0" indent="-4572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>
                <a:latin typeface="Trade Gothic Next Cond" panose="020B05060403030200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Design Bites – Brand with the Biggest Bite Winner</a:t>
            </a:r>
          </a:p>
          <a:p>
            <a:pPr marL="457200" indent="-4572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>
                <a:latin typeface="Trade Gothic Next Cond"/>
                <a:ea typeface="Times New Roman" panose="02020603050405020304" pitchFamily="18" charset="0"/>
                <a:cs typeface="Aptos" panose="020B0004020202020204" pitchFamily="34" charset="0"/>
              </a:rPr>
              <a:t>Design Hounds “Favorite Finds”</a:t>
            </a:r>
          </a:p>
          <a:p>
            <a:pPr marL="457200" marR="0" lvl="0" indent="-457200">
              <a:buSzPts val="1000"/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>
                <a:latin typeface="Trade Gothic Next Cond"/>
                <a:ea typeface="Times New Roman" panose="02020603050405020304" pitchFamily="18" charset="0"/>
                <a:cs typeface="Aptos" panose="020B0004020202020204" pitchFamily="34" charset="0"/>
              </a:rPr>
              <a:t>Designers Today Magazine Gold Award</a:t>
            </a:r>
            <a:endParaRPr lang="en-US">
              <a:latin typeface="Trade Gothic Next Cond"/>
            </a:endParaRPr>
          </a:p>
          <a:p>
            <a:pPr marR="0" lvl="0">
              <a:buSzPts val="1000"/>
              <a:tabLst>
                <a:tab pos="457200" algn="l"/>
              </a:tabLst>
            </a:pPr>
            <a:endParaRPr lang="en-US" sz="2800" b="1">
              <a:latin typeface="Trade Gothic Next Cond" panose="020B05060403030200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R="0" lvl="0">
              <a:buSzPts val="1000"/>
              <a:tabLst>
                <a:tab pos="457200" algn="l"/>
              </a:tabLst>
            </a:pPr>
            <a:r>
              <a:rPr lang="en-US" sz="3200" b="1">
                <a:latin typeface="Trade Gothic Next Cond" panose="020B05060403030200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Media Coverage Summary</a:t>
            </a:r>
            <a:endParaRPr lang="en-US" sz="3200" b="1">
              <a:effectLst/>
              <a:latin typeface="Trade Gothic Next Cond" panose="020B0506040303020004" pitchFamily="34" charset="0"/>
              <a:ea typeface="Times New Roman" panose="02020603050405020304" pitchFamily="18" charset="0"/>
              <a:cs typeface="Aptos" panose="020B0004020202020204" pitchFamily="34" charset="0"/>
            </a:endParaRPr>
          </a:p>
          <a:p>
            <a:pPr marL="457200" marR="0" lvl="0" indent="-457200">
              <a:buSzPts val="1000"/>
              <a:buFont typeface="Arial"/>
              <a:buChar char="•"/>
              <a:tabLst>
                <a:tab pos="457200" algn="l"/>
              </a:tabLst>
            </a:pPr>
            <a:r>
              <a:rPr lang="en-US" sz="2800">
                <a:effectLst/>
                <a:latin typeface="Trade Gothic Next Cond" panose="020B05060403030200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642,398,319 Total Impressions</a:t>
            </a:r>
            <a:endParaRPr lang="en-US" sz="2800">
              <a:effectLst/>
              <a:latin typeface="Trade Gothic Next Cond" panose="020B05060403030200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742950" marR="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>
                <a:effectLst/>
                <a:latin typeface="Trade Gothic Next Cond"/>
                <a:ea typeface="Times New Roman" panose="02020603050405020304" pitchFamily="18" charset="0"/>
                <a:cs typeface="Times New Roman"/>
              </a:rPr>
              <a:t>Highest Impression Stories: </a:t>
            </a:r>
            <a:r>
              <a:rPr lang="en-US" sz="2800" u="sng">
                <a:solidFill>
                  <a:srgbClr val="00B0F0"/>
                </a:solidFill>
                <a:effectLst/>
                <a:latin typeface="Trade Gothic Next Cond"/>
                <a:ea typeface="Times New Roman" panose="02020603050405020304" pitchFamily="18" charset="0"/>
                <a:cs typeface="Times New Roma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Forbes</a:t>
            </a:r>
            <a:r>
              <a:rPr lang="en-US" sz="2800">
                <a:effectLst/>
                <a:latin typeface="Trade Gothic Next Cond"/>
                <a:ea typeface="Times New Roman" panose="02020603050405020304" pitchFamily="18" charset="0"/>
                <a:cs typeface="Times New Roman"/>
              </a:rPr>
              <a:t>, </a:t>
            </a:r>
          </a:p>
          <a:p>
            <a:pPr marR="0" lvl="1">
              <a:buSzPts val="1000"/>
              <a:tabLst>
                <a:tab pos="914400" algn="l"/>
              </a:tabLst>
            </a:pPr>
            <a:r>
              <a:rPr lang="en-US" sz="2800">
                <a:effectLst/>
                <a:latin typeface="Trade Gothic Next Cond" panose="020B0506040303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>
                <a:latin typeface="Trade Gothic Next Cond" panose="020B0506040303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>
                <a:effectLst/>
                <a:latin typeface="Trade Gothic Next Cond" panose="020B0506040303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Martha Stewart, Houzz</a:t>
            </a:r>
            <a:endParaRPr lang="en-US" sz="2800">
              <a:effectLst/>
              <a:latin typeface="Trade Gothic Next Cond" panose="020B05060403030200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sz="2800">
                <a:latin typeface="Trade Gothic Next Cond"/>
                <a:ea typeface="Times New Roman" panose="02020603050405020304" pitchFamily="18" charset="0"/>
                <a:cs typeface="Times New Roman"/>
              </a:rPr>
              <a:t>38 Press Placements</a:t>
            </a:r>
          </a:p>
          <a:p>
            <a:pPr marL="1200150" marR="0" lvl="2" indent="-285750">
              <a:buSzPts val="1000"/>
              <a:buFont typeface="Wingdings" panose="02070309020205020404" pitchFamily="49" charset="0"/>
              <a:buChar char="§"/>
              <a:tabLst>
                <a:tab pos="914400" algn="l"/>
              </a:tabLst>
            </a:pPr>
            <a:r>
              <a:rPr lang="en-US" sz="2800">
                <a:effectLst/>
                <a:latin typeface="Trade Gothic Next Cond"/>
                <a:ea typeface="Times New Roman" panose="02020603050405020304" pitchFamily="18" charset="0"/>
                <a:cs typeface="Times New Roman"/>
              </a:rPr>
              <a:t>11 Consumer Stories</a:t>
            </a:r>
            <a:endParaRPr lang="en-US" sz="2800">
              <a:effectLst/>
              <a:latin typeface="Trade Gothic Next Cond"/>
              <a:ea typeface="Aptos" panose="020B0004020202020204" pitchFamily="34" charset="0"/>
              <a:cs typeface="Times New Roman"/>
            </a:endParaRPr>
          </a:p>
          <a:p>
            <a:pPr marL="1200150" marR="0" lvl="2" indent="-285750">
              <a:buSzPts val="1000"/>
              <a:buFont typeface="Wingdings" panose="02070309020205020404" pitchFamily="49" charset="0"/>
              <a:buChar char="§"/>
              <a:tabLst>
                <a:tab pos="914400" algn="l"/>
              </a:tabLst>
            </a:pPr>
            <a:r>
              <a:rPr lang="en-US" sz="2800">
                <a:effectLst/>
                <a:latin typeface="Trade Gothic Next Cond" panose="020B05060403030200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27 Trade Stories</a:t>
            </a:r>
            <a:endParaRPr lang="en-US" sz="2800">
              <a:effectLst/>
              <a:latin typeface="Trade Gothic Next Cond" panose="020B05060403030200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B31407-7DF0-7F02-D6E6-3D2A948E65C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9908" y="4038772"/>
            <a:ext cx="2190981" cy="226338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718C92D-7879-54AA-0E51-44886B2783A4}"/>
              </a:ext>
            </a:extLst>
          </p:cNvPr>
          <p:cNvSpPr txBox="1"/>
          <p:nvPr/>
        </p:nvSpPr>
        <p:spPr>
          <a:xfrm>
            <a:off x="436165" y="809130"/>
            <a:ext cx="12705381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800" dirty="0">
                <a:latin typeface="Trade Gothic Next Cond"/>
              </a:rPr>
              <a:t>BlueStar® garnered significant media attention and received multiple awards </a:t>
            </a:r>
            <a:endParaRPr lang="en-US"/>
          </a:p>
          <a:p>
            <a:r>
              <a:rPr lang="en-US" sz="2800" dirty="0">
                <a:latin typeface="Trade Gothic Next Cond"/>
                <a:ea typeface="Calibri" panose="020F0502020204030204"/>
                <a:cs typeface="Calibri" panose="020F0502020204030204"/>
              </a:rPr>
              <a:t>at KBIS 2025 in Las Vegas. </a:t>
            </a:r>
          </a:p>
        </p:txBody>
      </p:sp>
      <p:pic>
        <p:nvPicPr>
          <p:cNvPr id="32" name="Picture 22" descr="Download Houzz logo vector (.EPS + .AI) - Brandlogos.net">
            <a:extLst>
              <a:ext uri="{FF2B5EF4-FFF2-40B4-BE49-F238E27FC236}">
                <a16:creationId xmlns:a16="http://schemas.microsoft.com/office/drawing/2014/main" id="{304C0AD6-4EE4-C3A6-30BD-9A12B11435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866969" y="6778876"/>
            <a:ext cx="2084162" cy="70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0" descr="Martha Stewart - Dotdash Meredith">
            <a:extLst>
              <a:ext uri="{FF2B5EF4-FFF2-40B4-BE49-F238E27FC236}">
                <a16:creationId xmlns:a16="http://schemas.microsoft.com/office/drawing/2014/main" id="{F33E7114-8E8C-BE4C-5BAC-5E49C2F59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265" y="6725484"/>
            <a:ext cx="2441387" cy="1062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Kitchen &amp; Bath Design News">
            <a:extLst>
              <a:ext uri="{FF2B5EF4-FFF2-40B4-BE49-F238E27FC236}">
                <a16:creationId xmlns:a16="http://schemas.microsoft.com/office/drawing/2014/main" id="{9DC7CE0E-F657-1880-156A-A5DAF3777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46255" y="8008611"/>
            <a:ext cx="2105903" cy="82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4" descr="Technology Designer">
            <a:extLst>
              <a:ext uri="{FF2B5EF4-FFF2-40B4-BE49-F238E27FC236}">
                <a16:creationId xmlns:a16="http://schemas.microsoft.com/office/drawing/2014/main" id="{075D6A15-D193-D586-7790-37908C72E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079" y="8247995"/>
            <a:ext cx="2628833" cy="60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>
            <a:extLst>
              <a:ext uri="{FF2B5EF4-FFF2-40B4-BE49-F238E27FC236}">
                <a16:creationId xmlns:a16="http://schemas.microsoft.com/office/drawing/2014/main" id="{23B0D283-86F5-A61C-909D-2BDFC6762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1994" y="7107798"/>
            <a:ext cx="2306954" cy="61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Forbes logo - Regenerative Organic Certified">
            <a:extLst>
              <a:ext uri="{FF2B5EF4-FFF2-40B4-BE49-F238E27FC236}">
                <a16:creationId xmlns:a16="http://schemas.microsoft.com/office/drawing/2014/main" id="{074F486A-60F7-7BA9-B517-5D9E94A8F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6966" y="5779497"/>
            <a:ext cx="2264282" cy="59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162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36C87B8-6F1D-AD2E-37B3-84006360A45B}"/>
              </a:ext>
            </a:extLst>
          </p:cNvPr>
          <p:cNvSpPr/>
          <p:nvPr/>
        </p:nvSpPr>
        <p:spPr>
          <a:xfrm>
            <a:off x="-80" y="-4413"/>
            <a:ext cx="13185089" cy="255510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D58AC3-DA21-AFEE-36C9-0D74224C3576}"/>
              </a:ext>
            </a:extLst>
          </p:cNvPr>
          <p:cNvSpPr txBox="1"/>
          <p:nvPr/>
        </p:nvSpPr>
        <p:spPr>
          <a:xfrm>
            <a:off x="370482" y="323315"/>
            <a:ext cx="8436634" cy="700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600"/>
              </a:lnSpc>
            </a:pPr>
            <a:r>
              <a:rPr lang="en-US" sz="5400" b="1">
                <a:solidFill>
                  <a:srgbClr val="001D50"/>
                </a:solidFill>
                <a:latin typeface="Trade Gothic Next Cond" panose="020B0506040303020004" pitchFamily="34" charset="0"/>
              </a:rPr>
              <a:t>KITCHEN DESIGN CONTEST </a:t>
            </a:r>
            <a:endParaRPr lang="en-US" sz="3200" b="1">
              <a:latin typeface="Georgia" panose="02040502050405020303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7DF1B5-2AFF-6711-2A04-73BD2D90BA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9330014"/>
            <a:ext cx="13185917" cy="536858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2C6B388-E785-55DB-0CAE-1373ACB1DEF7}"/>
              </a:ext>
            </a:extLst>
          </p:cNvPr>
          <p:cNvGrpSpPr>
            <a:grpSpLocks noChangeAspect="1"/>
          </p:cNvGrpSpPr>
          <p:nvPr/>
        </p:nvGrpSpPr>
        <p:grpSpPr>
          <a:xfrm>
            <a:off x="362851" y="9366705"/>
            <a:ext cx="2173315" cy="393059"/>
            <a:chOff x="1335964" y="143790"/>
            <a:chExt cx="2452924" cy="443628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68EE852-70F6-408F-863B-2A3549E47E8D}"/>
                </a:ext>
              </a:extLst>
            </p:cNvPr>
            <p:cNvSpPr/>
            <p:nvPr/>
          </p:nvSpPr>
          <p:spPr>
            <a:xfrm>
              <a:off x="1539819" y="395298"/>
              <a:ext cx="59688" cy="96097"/>
            </a:xfrm>
            <a:custGeom>
              <a:avLst/>
              <a:gdLst>
                <a:gd name="connsiteX0" fmla="*/ 86977 w 87389"/>
                <a:gd name="connsiteY0" fmla="*/ 36415 h 140695"/>
                <a:gd name="connsiteX1" fmla="*/ 69595 w 87389"/>
                <a:gd name="connsiteY1" fmla="*/ 0 h 140695"/>
                <a:gd name="connsiteX2" fmla="*/ 1111 w 87389"/>
                <a:gd name="connsiteY2" fmla="*/ 106811 h 140695"/>
                <a:gd name="connsiteX3" fmla="*/ 3544 w 87389"/>
                <a:gd name="connsiteY3" fmla="*/ 131406 h 140695"/>
                <a:gd name="connsiteX4" fmla="*/ 5977 w 87389"/>
                <a:gd name="connsiteY4" fmla="*/ 137055 h 140695"/>
                <a:gd name="connsiteX5" fmla="*/ 14563 w 87389"/>
                <a:gd name="connsiteY5" fmla="*/ 140056 h 140695"/>
                <a:gd name="connsiteX6" fmla="*/ 16580 w 87389"/>
                <a:gd name="connsiteY6" fmla="*/ 138533 h 140695"/>
                <a:gd name="connsiteX7" fmla="*/ 74462 w 87389"/>
                <a:gd name="connsiteY7" fmla="*/ 61966 h 140695"/>
                <a:gd name="connsiteX8" fmla="*/ 86977 w 87389"/>
                <a:gd name="connsiteY8" fmla="*/ 36415 h 14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389" h="140695">
                  <a:moveTo>
                    <a:pt x="86977" y="36415"/>
                  </a:moveTo>
                  <a:cubicBezTo>
                    <a:pt x="89200" y="21860"/>
                    <a:pt x="82309" y="7425"/>
                    <a:pt x="69595" y="0"/>
                  </a:cubicBezTo>
                  <a:cubicBezTo>
                    <a:pt x="63077" y="8691"/>
                    <a:pt x="4935" y="97946"/>
                    <a:pt x="1111" y="106811"/>
                  </a:cubicBezTo>
                  <a:cubicBezTo>
                    <a:pt x="-970" y="115042"/>
                    <a:pt x="-110" y="123743"/>
                    <a:pt x="3544" y="131406"/>
                  </a:cubicBezTo>
                  <a:cubicBezTo>
                    <a:pt x="4065" y="132884"/>
                    <a:pt x="5369" y="135404"/>
                    <a:pt x="5977" y="137055"/>
                  </a:cubicBezTo>
                  <a:cubicBezTo>
                    <a:pt x="7519" y="140255"/>
                    <a:pt x="11363" y="141599"/>
                    <a:pt x="14563" y="140056"/>
                  </a:cubicBezTo>
                  <a:cubicBezTo>
                    <a:pt x="15330" y="139687"/>
                    <a:pt x="16015" y="139169"/>
                    <a:pt x="16580" y="138533"/>
                  </a:cubicBezTo>
                  <a:cubicBezTo>
                    <a:pt x="33962" y="123411"/>
                    <a:pt x="70812" y="67181"/>
                    <a:pt x="74462" y="61966"/>
                  </a:cubicBezTo>
                  <a:cubicBezTo>
                    <a:pt x="80259" y="54346"/>
                    <a:pt x="84510" y="45666"/>
                    <a:pt x="86977" y="36415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EB659C4-9299-E3D2-1219-E1CE692FE01D}"/>
                </a:ext>
              </a:extLst>
            </p:cNvPr>
            <p:cNvSpPr/>
            <p:nvPr/>
          </p:nvSpPr>
          <p:spPr>
            <a:xfrm>
              <a:off x="1335964" y="143790"/>
              <a:ext cx="5935" cy="5935"/>
            </a:xfrm>
            <a:custGeom>
              <a:avLst/>
              <a:gdLst/>
              <a:ahLst/>
              <a:cxnLst/>
              <a:rect l="l" t="t" r="r" b="b"/>
              <a:pathLst>
                <a:path w="8690" h="8690"/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F3DF57C-944A-5D55-8CEA-B5D1E66BD554}"/>
                </a:ext>
              </a:extLst>
            </p:cNvPr>
            <p:cNvSpPr/>
            <p:nvPr/>
          </p:nvSpPr>
          <p:spPr>
            <a:xfrm>
              <a:off x="1336140" y="143795"/>
              <a:ext cx="465791" cy="443623"/>
            </a:xfrm>
            <a:custGeom>
              <a:avLst/>
              <a:gdLst>
                <a:gd name="connsiteX0" fmla="*/ 676155 w 681964"/>
                <a:gd name="connsiteY0" fmla="*/ 242728 h 649509"/>
                <a:gd name="connsiteX1" fmla="*/ 435504 w 681964"/>
                <a:gd name="connsiteY1" fmla="*/ 237079 h 649509"/>
                <a:gd name="connsiteX2" fmla="*/ 428899 w 681964"/>
                <a:gd name="connsiteY2" fmla="*/ 232212 h 649509"/>
                <a:gd name="connsiteX3" fmla="*/ 347378 w 681964"/>
                <a:gd name="connsiteY3" fmla="*/ 3902 h 649509"/>
                <a:gd name="connsiteX4" fmla="*/ 337938 w 681964"/>
                <a:gd name="connsiteY4" fmla="*/ 740 h 649509"/>
                <a:gd name="connsiteX5" fmla="*/ 334776 w 681964"/>
                <a:gd name="connsiteY5" fmla="*/ 3902 h 649509"/>
                <a:gd name="connsiteX6" fmla="*/ 252995 w 681964"/>
                <a:gd name="connsiteY6" fmla="*/ 232212 h 649509"/>
                <a:gd name="connsiteX7" fmla="*/ 246390 w 681964"/>
                <a:gd name="connsiteY7" fmla="*/ 237079 h 649509"/>
                <a:gd name="connsiteX8" fmla="*/ 5739 w 681964"/>
                <a:gd name="connsiteY8" fmla="*/ 242728 h 649509"/>
                <a:gd name="connsiteX9" fmla="*/ 123 w 681964"/>
                <a:gd name="connsiteY9" fmla="*/ 250947 h 649509"/>
                <a:gd name="connsiteX10" fmla="*/ 2350 w 681964"/>
                <a:gd name="connsiteY10" fmla="*/ 254895 h 649509"/>
                <a:gd name="connsiteX11" fmla="*/ 192594 w 681964"/>
                <a:gd name="connsiteY11" fmla="*/ 404117 h 649509"/>
                <a:gd name="connsiteX12" fmla="*/ 195114 w 681964"/>
                <a:gd name="connsiteY12" fmla="*/ 411852 h 649509"/>
                <a:gd name="connsiteX13" fmla="*/ 127325 w 681964"/>
                <a:gd name="connsiteY13" fmla="*/ 641466 h 649509"/>
                <a:gd name="connsiteX14" fmla="*/ 133031 w 681964"/>
                <a:gd name="connsiteY14" fmla="*/ 649322 h 649509"/>
                <a:gd name="connsiteX15" fmla="*/ 137928 w 681964"/>
                <a:gd name="connsiteY15" fmla="*/ 648245 h 649509"/>
                <a:gd name="connsiteX16" fmla="*/ 301317 w 681964"/>
                <a:gd name="connsiteY16" fmla="*/ 537957 h 649509"/>
                <a:gd name="connsiteX17" fmla="*/ 275244 w 681964"/>
                <a:gd name="connsiteY17" fmla="*/ 485812 h 649509"/>
                <a:gd name="connsiteX18" fmla="*/ 257167 w 681964"/>
                <a:gd name="connsiteY18" fmla="*/ 441575 h 649509"/>
                <a:gd name="connsiteX19" fmla="*/ 270203 w 681964"/>
                <a:gd name="connsiteY19" fmla="*/ 395774 h 649509"/>
                <a:gd name="connsiteX20" fmla="*/ 333994 w 681964"/>
                <a:gd name="connsiteY20" fmla="*/ 293135 h 649509"/>
                <a:gd name="connsiteX21" fmla="*/ 341382 w 681964"/>
                <a:gd name="connsiteY21" fmla="*/ 244900 h 649509"/>
                <a:gd name="connsiteX22" fmla="*/ 334429 w 681964"/>
                <a:gd name="connsiteY22" fmla="*/ 227519 h 649509"/>
                <a:gd name="connsiteX23" fmla="*/ 331648 w 681964"/>
                <a:gd name="connsiteY23" fmla="*/ 224042 h 649509"/>
                <a:gd name="connsiteX24" fmla="*/ 331039 w 681964"/>
                <a:gd name="connsiteY24" fmla="*/ 222043 h 649509"/>
                <a:gd name="connsiteX25" fmla="*/ 334255 w 681964"/>
                <a:gd name="connsiteY25" fmla="*/ 218828 h 649509"/>
                <a:gd name="connsiteX26" fmla="*/ 336167 w 681964"/>
                <a:gd name="connsiteY26" fmla="*/ 219349 h 649509"/>
                <a:gd name="connsiteX27" fmla="*/ 383967 w 681964"/>
                <a:gd name="connsiteY27" fmla="*/ 334590 h 649509"/>
                <a:gd name="connsiteX28" fmla="*/ 374581 w 681964"/>
                <a:gd name="connsiteY28" fmla="*/ 356318 h 649509"/>
                <a:gd name="connsiteX29" fmla="*/ 370409 w 681964"/>
                <a:gd name="connsiteY29" fmla="*/ 363618 h 649509"/>
                <a:gd name="connsiteX30" fmla="*/ 422554 w 681964"/>
                <a:gd name="connsiteY30" fmla="*/ 414894 h 649509"/>
                <a:gd name="connsiteX31" fmla="*/ 400480 w 681964"/>
                <a:gd name="connsiteY31" fmla="*/ 488941 h 649509"/>
                <a:gd name="connsiteX32" fmla="*/ 369366 w 681964"/>
                <a:gd name="connsiteY32" fmla="*/ 530309 h 649509"/>
                <a:gd name="connsiteX33" fmla="*/ 543792 w 681964"/>
                <a:gd name="connsiteY33" fmla="*/ 648245 h 649509"/>
                <a:gd name="connsiteX34" fmla="*/ 553250 w 681964"/>
                <a:gd name="connsiteY34" fmla="*/ 646673 h 649509"/>
                <a:gd name="connsiteX35" fmla="*/ 554395 w 681964"/>
                <a:gd name="connsiteY35" fmla="*/ 641466 h 649509"/>
                <a:gd name="connsiteX36" fmla="*/ 486606 w 681964"/>
                <a:gd name="connsiteY36" fmla="*/ 411852 h 649509"/>
                <a:gd name="connsiteX37" fmla="*/ 489127 w 681964"/>
                <a:gd name="connsiteY37" fmla="*/ 404117 h 649509"/>
                <a:gd name="connsiteX38" fmla="*/ 679631 w 681964"/>
                <a:gd name="connsiteY38" fmla="*/ 254895 h 649509"/>
                <a:gd name="connsiteX39" fmla="*/ 680161 w 681964"/>
                <a:gd name="connsiteY39" fmla="*/ 244953 h 649509"/>
                <a:gd name="connsiteX40" fmla="*/ 676155 w 681964"/>
                <a:gd name="connsiteY40" fmla="*/ 242728 h 64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81964" h="649509">
                  <a:moveTo>
                    <a:pt x="676155" y="242728"/>
                  </a:moveTo>
                  <a:cubicBezTo>
                    <a:pt x="605150" y="239860"/>
                    <a:pt x="521978" y="237948"/>
                    <a:pt x="435504" y="237079"/>
                  </a:cubicBezTo>
                  <a:cubicBezTo>
                    <a:pt x="432478" y="237066"/>
                    <a:pt x="429807" y="235099"/>
                    <a:pt x="428899" y="232212"/>
                  </a:cubicBezTo>
                  <a:cubicBezTo>
                    <a:pt x="401262" y="149822"/>
                    <a:pt x="372843" y="70387"/>
                    <a:pt x="347378" y="3902"/>
                  </a:cubicBezTo>
                  <a:cubicBezTo>
                    <a:pt x="345644" y="422"/>
                    <a:pt x="341418" y="-993"/>
                    <a:pt x="337938" y="740"/>
                  </a:cubicBezTo>
                  <a:cubicBezTo>
                    <a:pt x="336569" y="1423"/>
                    <a:pt x="335459" y="2532"/>
                    <a:pt x="334776" y="3902"/>
                  </a:cubicBezTo>
                  <a:cubicBezTo>
                    <a:pt x="308704" y="70387"/>
                    <a:pt x="280632" y="149909"/>
                    <a:pt x="252995" y="232212"/>
                  </a:cubicBezTo>
                  <a:cubicBezTo>
                    <a:pt x="252020" y="235050"/>
                    <a:pt x="249390" y="236988"/>
                    <a:pt x="246390" y="237079"/>
                  </a:cubicBezTo>
                  <a:cubicBezTo>
                    <a:pt x="159481" y="238035"/>
                    <a:pt x="76744" y="239947"/>
                    <a:pt x="5739" y="242728"/>
                  </a:cubicBezTo>
                  <a:cubicBezTo>
                    <a:pt x="1919" y="243446"/>
                    <a:pt x="-596" y="247126"/>
                    <a:pt x="123" y="250947"/>
                  </a:cubicBezTo>
                  <a:cubicBezTo>
                    <a:pt x="410" y="252473"/>
                    <a:pt x="1193" y="253861"/>
                    <a:pt x="2350" y="254895"/>
                  </a:cubicBezTo>
                  <a:cubicBezTo>
                    <a:pt x="58667" y="301043"/>
                    <a:pt x="123240" y="352407"/>
                    <a:pt x="192594" y="404117"/>
                  </a:cubicBezTo>
                  <a:cubicBezTo>
                    <a:pt x="194990" y="405900"/>
                    <a:pt x="196000" y="409001"/>
                    <a:pt x="195114" y="411852"/>
                  </a:cubicBezTo>
                  <a:cubicBezTo>
                    <a:pt x="170084" y="493634"/>
                    <a:pt x="147488" y="570548"/>
                    <a:pt x="127325" y="641466"/>
                  </a:cubicBezTo>
                  <a:cubicBezTo>
                    <a:pt x="126731" y="645211"/>
                    <a:pt x="129286" y="648728"/>
                    <a:pt x="133031" y="649322"/>
                  </a:cubicBezTo>
                  <a:cubicBezTo>
                    <a:pt x="134741" y="649593"/>
                    <a:pt x="136490" y="649208"/>
                    <a:pt x="137928" y="648245"/>
                  </a:cubicBezTo>
                  <a:cubicBezTo>
                    <a:pt x="190073" y="612612"/>
                    <a:pt x="244304" y="576806"/>
                    <a:pt x="301317" y="537957"/>
                  </a:cubicBezTo>
                  <a:cubicBezTo>
                    <a:pt x="292104" y="520575"/>
                    <a:pt x="283413" y="503715"/>
                    <a:pt x="275244" y="485812"/>
                  </a:cubicBezTo>
                  <a:cubicBezTo>
                    <a:pt x="267733" y="471718"/>
                    <a:pt x="261676" y="456896"/>
                    <a:pt x="257167" y="441575"/>
                  </a:cubicBezTo>
                  <a:cubicBezTo>
                    <a:pt x="252908" y="424193"/>
                    <a:pt x="261252" y="410027"/>
                    <a:pt x="270203" y="395774"/>
                  </a:cubicBezTo>
                  <a:cubicBezTo>
                    <a:pt x="290627" y="363270"/>
                    <a:pt x="319133" y="328941"/>
                    <a:pt x="333994" y="293135"/>
                  </a:cubicBezTo>
                  <a:cubicBezTo>
                    <a:pt x="340666" y="277989"/>
                    <a:pt x="343214" y="261349"/>
                    <a:pt x="341382" y="244900"/>
                  </a:cubicBezTo>
                  <a:cubicBezTo>
                    <a:pt x="340532" y="238622"/>
                    <a:pt x="338144" y="232651"/>
                    <a:pt x="334429" y="227519"/>
                  </a:cubicBezTo>
                  <a:cubicBezTo>
                    <a:pt x="333560" y="226302"/>
                    <a:pt x="332604" y="225172"/>
                    <a:pt x="331648" y="224042"/>
                  </a:cubicBezTo>
                  <a:cubicBezTo>
                    <a:pt x="331239" y="223456"/>
                    <a:pt x="331026" y="222757"/>
                    <a:pt x="331039" y="222043"/>
                  </a:cubicBezTo>
                  <a:cubicBezTo>
                    <a:pt x="331039" y="220268"/>
                    <a:pt x="332480" y="218828"/>
                    <a:pt x="334255" y="218828"/>
                  </a:cubicBezTo>
                  <a:cubicBezTo>
                    <a:pt x="334929" y="218812"/>
                    <a:pt x="335593" y="218994"/>
                    <a:pt x="336167" y="219349"/>
                  </a:cubicBezTo>
                  <a:cubicBezTo>
                    <a:pt x="371800" y="243249"/>
                    <a:pt x="394657" y="295916"/>
                    <a:pt x="383967" y="334590"/>
                  </a:cubicBezTo>
                  <a:cubicBezTo>
                    <a:pt x="381918" y="342253"/>
                    <a:pt x="378755" y="349573"/>
                    <a:pt x="374581" y="356318"/>
                  </a:cubicBezTo>
                  <a:lnTo>
                    <a:pt x="370409" y="363618"/>
                  </a:lnTo>
                  <a:cubicBezTo>
                    <a:pt x="370409" y="363618"/>
                    <a:pt x="412734" y="390820"/>
                    <a:pt x="422554" y="414894"/>
                  </a:cubicBezTo>
                  <a:cubicBezTo>
                    <a:pt x="434200" y="443661"/>
                    <a:pt x="410040" y="474774"/>
                    <a:pt x="400480" y="488941"/>
                  </a:cubicBezTo>
                  <a:cubicBezTo>
                    <a:pt x="400480" y="488941"/>
                    <a:pt x="386313" y="509277"/>
                    <a:pt x="369366" y="530309"/>
                  </a:cubicBezTo>
                  <a:cubicBezTo>
                    <a:pt x="430202" y="572199"/>
                    <a:pt x="488171" y="610352"/>
                    <a:pt x="543792" y="648245"/>
                  </a:cubicBezTo>
                  <a:cubicBezTo>
                    <a:pt x="546838" y="650423"/>
                    <a:pt x="551072" y="649719"/>
                    <a:pt x="553250" y="646673"/>
                  </a:cubicBezTo>
                  <a:cubicBezTo>
                    <a:pt x="554327" y="645167"/>
                    <a:pt x="554741" y="643286"/>
                    <a:pt x="554395" y="641466"/>
                  </a:cubicBezTo>
                  <a:cubicBezTo>
                    <a:pt x="533972" y="570548"/>
                    <a:pt x="511636" y="493721"/>
                    <a:pt x="486606" y="411852"/>
                  </a:cubicBezTo>
                  <a:cubicBezTo>
                    <a:pt x="485774" y="409001"/>
                    <a:pt x="486774" y="405931"/>
                    <a:pt x="489127" y="404117"/>
                  </a:cubicBezTo>
                  <a:cubicBezTo>
                    <a:pt x="558654" y="351972"/>
                    <a:pt x="623053" y="301130"/>
                    <a:pt x="679631" y="254895"/>
                  </a:cubicBezTo>
                  <a:cubicBezTo>
                    <a:pt x="682522" y="252296"/>
                    <a:pt x="682760" y="247845"/>
                    <a:pt x="680161" y="244953"/>
                  </a:cubicBezTo>
                  <a:cubicBezTo>
                    <a:pt x="679111" y="243785"/>
                    <a:pt x="677701" y="243002"/>
                    <a:pt x="676155" y="242728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FAC672F-2833-315C-B460-06F8B54EDC60}"/>
                </a:ext>
              </a:extLst>
            </p:cNvPr>
            <p:cNvSpPr/>
            <p:nvPr/>
          </p:nvSpPr>
          <p:spPr>
            <a:xfrm>
              <a:off x="2144090" y="276459"/>
              <a:ext cx="196481" cy="224440"/>
            </a:xfrm>
            <a:custGeom>
              <a:avLst/>
              <a:gdLst>
                <a:gd name="connsiteX0" fmla="*/ 0 w 287668"/>
                <a:gd name="connsiteY0" fmla="*/ 328603 h 328602"/>
                <a:gd name="connsiteX1" fmla="*/ 7387 w 287668"/>
                <a:gd name="connsiteY1" fmla="*/ 314697 h 328602"/>
                <a:gd name="connsiteX2" fmla="*/ 22857 w 287668"/>
                <a:gd name="connsiteY2" fmla="*/ 285409 h 328602"/>
                <a:gd name="connsiteX3" fmla="*/ 24595 w 287668"/>
                <a:gd name="connsiteY3" fmla="*/ 278978 h 328602"/>
                <a:gd name="connsiteX4" fmla="*/ 24595 w 287668"/>
                <a:gd name="connsiteY4" fmla="*/ 49538 h 328602"/>
                <a:gd name="connsiteX5" fmla="*/ 22857 w 287668"/>
                <a:gd name="connsiteY5" fmla="*/ 42498 h 328602"/>
                <a:gd name="connsiteX6" fmla="*/ 7387 w 287668"/>
                <a:gd name="connsiteY6" fmla="*/ 13645 h 328602"/>
                <a:gd name="connsiteX7" fmla="*/ 0 w 287668"/>
                <a:gd name="connsiteY7" fmla="*/ 0 h 328602"/>
                <a:gd name="connsiteX8" fmla="*/ 139054 w 287668"/>
                <a:gd name="connsiteY8" fmla="*/ 0 h 328602"/>
                <a:gd name="connsiteX9" fmla="*/ 131841 w 287668"/>
                <a:gd name="connsiteY9" fmla="*/ 13384 h 328602"/>
                <a:gd name="connsiteX10" fmla="*/ 116284 w 287668"/>
                <a:gd name="connsiteY10" fmla="*/ 42498 h 328602"/>
                <a:gd name="connsiteX11" fmla="*/ 114459 w 287668"/>
                <a:gd name="connsiteY11" fmla="*/ 48930 h 328602"/>
                <a:gd name="connsiteX12" fmla="*/ 114459 w 287668"/>
                <a:gd name="connsiteY12" fmla="*/ 250124 h 328602"/>
                <a:gd name="connsiteX13" fmla="*/ 114459 w 287668"/>
                <a:gd name="connsiteY13" fmla="*/ 262726 h 328602"/>
                <a:gd name="connsiteX14" fmla="*/ 114459 w 287668"/>
                <a:gd name="connsiteY14" fmla="*/ 264203 h 328602"/>
                <a:gd name="connsiteX15" fmla="*/ 118022 w 287668"/>
                <a:gd name="connsiteY15" fmla="*/ 264203 h 328602"/>
                <a:gd name="connsiteX16" fmla="*/ 235871 w 287668"/>
                <a:gd name="connsiteY16" fmla="*/ 264203 h 328602"/>
                <a:gd name="connsiteX17" fmla="*/ 243866 w 287668"/>
                <a:gd name="connsiteY17" fmla="*/ 262117 h 328602"/>
                <a:gd name="connsiteX18" fmla="*/ 272199 w 287668"/>
                <a:gd name="connsiteY18" fmla="*/ 247430 h 328602"/>
                <a:gd name="connsiteX19" fmla="*/ 287668 w 287668"/>
                <a:gd name="connsiteY19" fmla="*/ 239347 h 328602"/>
                <a:gd name="connsiteX20" fmla="*/ 285583 w 287668"/>
                <a:gd name="connsiteY20" fmla="*/ 251427 h 328602"/>
                <a:gd name="connsiteX21" fmla="*/ 282975 w 287668"/>
                <a:gd name="connsiteY21" fmla="*/ 265333 h 328602"/>
                <a:gd name="connsiteX22" fmla="*/ 271677 w 287668"/>
                <a:gd name="connsiteY22" fmla="*/ 322867 h 328602"/>
                <a:gd name="connsiteX23" fmla="*/ 271677 w 287668"/>
                <a:gd name="connsiteY23" fmla="*/ 324952 h 328602"/>
                <a:gd name="connsiteX24" fmla="*/ 271677 w 287668"/>
                <a:gd name="connsiteY24" fmla="*/ 328603 h 32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7668" h="328602">
                  <a:moveTo>
                    <a:pt x="0" y="328603"/>
                  </a:moveTo>
                  <a:lnTo>
                    <a:pt x="7387" y="314697"/>
                  </a:lnTo>
                  <a:cubicBezTo>
                    <a:pt x="12602" y="304963"/>
                    <a:pt x="17729" y="295230"/>
                    <a:pt x="22857" y="285409"/>
                  </a:cubicBezTo>
                  <a:cubicBezTo>
                    <a:pt x="23943" y="283436"/>
                    <a:pt x="24543" y="281230"/>
                    <a:pt x="24595" y="278978"/>
                  </a:cubicBezTo>
                  <a:cubicBezTo>
                    <a:pt x="24595" y="202498"/>
                    <a:pt x="24595" y="126018"/>
                    <a:pt x="24595" y="49538"/>
                  </a:cubicBezTo>
                  <a:cubicBezTo>
                    <a:pt x="24543" y="47092"/>
                    <a:pt x="23952" y="44687"/>
                    <a:pt x="22857" y="42498"/>
                  </a:cubicBezTo>
                  <a:cubicBezTo>
                    <a:pt x="17816" y="32852"/>
                    <a:pt x="12602" y="23205"/>
                    <a:pt x="7387" y="13645"/>
                  </a:cubicBezTo>
                  <a:lnTo>
                    <a:pt x="0" y="0"/>
                  </a:lnTo>
                  <a:lnTo>
                    <a:pt x="139054" y="0"/>
                  </a:lnTo>
                  <a:lnTo>
                    <a:pt x="131841" y="13384"/>
                  </a:lnTo>
                  <a:cubicBezTo>
                    <a:pt x="126539" y="23118"/>
                    <a:pt x="121325" y="32765"/>
                    <a:pt x="116284" y="42498"/>
                  </a:cubicBezTo>
                  <a:cubicBezTo>
                    <a:pt x="115154" y="44459"/>
                    <a:pt x="114528" y="46668"/>
                    <a:pt x="114459" y="48930"/>
                  </a:cubicBezTo>
                  <a:cubicBezTo>
                    <a:pt x="114459" y="115908"/>
                    <a:pt x="114459" y="182972"/>
                    <a:pt x="114459" y="250124"/>
                  </a:cubicBezTo>
                  <a:lnTo>
                    <a:pt x="114459" y="262726"/>
                  </a:lnTo>
                  <a:cubicBezTo>
                    <a:pt x="114415" y="263218"/>
                    <a:pt x="114415" y="263711"/>
                    <a:pt x="114459" y="264203"/>
                  </a:cubicBezTo>
                  <a:lnTo>
                    <a:pt x="118022" y="264203"/>
                  </a:lnTo>
                  <a:lnTo>
                    <a:pt x="235871" y="264203"/>
                  </a:lnTo>
                  <a:cubicBezTo>
                    <a:pt x="238652" y="264074"/>
                    <a:pt x="241372" y="263364"/>
                    <a:pt x="243866" y="262117"/>
                  </a:cubicBezTo>
                  <a:cubicBezTo>
                    <a:pt x="253252" y="257424"/>
                    <a:pt x="262465" y="252557"/>
                    <a:pt x="272199" y="247430"/>
                  </a:cubicBezTo>
                  <a:lnTo>
                    <a:pt x="287668" y="239347"/>
                  </a:lnTo>
                  <a:lnTo>
                    <a:pt x="285583" y="251427"/>
                  </a:lnTo>
                  <a:cubicBezTo>
                    <a:pt x="284713" y="256294"/>
                    <a:pt x="283844" y="260814"/>
                    <a:pt x="282975" y="265333"/>
                  </a:cubicBezTo>
                  <a:lnTo>
                    <a:pt x="271677" y="322867"/>
                  </a:lnTo>
                  <a:cubicBezTo>
                    <a:pt x="271634" y="323561"/>
                    <a:pt x="271634" y="324258"/>
                    <a:pt x="271677" y="324952"/>
                  </a:cubicBezTo>
                  <a:lnTo>
                    <a:pt x="271677" y="328603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04431F1-4DF6-2CD5-1E12-7A52F1BC85AD}"/>
                </a:ext>
              </a:extLst>
            </p:cNvPr>
            <p:cNvSpPr/>
            <p:nvPr/>
          </p:nvSpPr>
          <p:spPr>
            <a:xfrm>
              <a:off x="3062270" y="276519"/>
              <a:ext cx="219631" cy="223965"/>
            </a:xfrm>
            <a:custGeom>
              <a:avLst/>
              <a:gdLst>
                <a:gd name="connsiteX0" fmla="*/ 90907 w 321562"/>
                <a:gd name="connsiteY0" fmla="*/ 327907 h 327907"/>
                <a:gd name="connsiteX1" fmla="*/ 92819 w 321562"/>
                <a:gd name="connsiteY1" fmla="*/ 324431 h 327907"/>
                <a:gd name="connsiteX2" fmla="*/ 97425 w 321562"/>
                <a:gd name="connsiteY2" fmla="*/ 315740 h 327907"/>
                <a:gd name="connsiteX3" fmla="*/ 107854 w 321562"/>
                <a:gd name="connsiteY3" fmla="*/ 296968 h 327907"/>
                <a:gd name="connsiteX4" fmla="*/ 116110 w 321562"/>
                <a:gd name="connsiteY4" fmla="*/ 264898 h 327907"/>
                <a:gd name="connsiteX5" fmla="*/ 116110 w 321562"/>
                <a:gd name="connsiteY5" fmla="*/ 119760 h 327907"/>
                <a:gd name="connsiteX6" fmla="*/ 116110 w 321562"/>
                <a:gd name="connsiteY6" fmla="*/ 64139 h 327907"/>
                <a:gd name="connsiteX7" fmla="*/ 116110 w 321562"/>
                <a:gd name="connsiteY7" fmla="*/ 64139 h 327907"/>
                <a:gd name="connsiteX8" fmla="*/ 112460 w 321562"/>
                <a:gd name="connsiteY8" fmla="*/ 64139 h 327907"/>
                <a:gd name="connsiteX9" fmla="*/ 82737 w 321562"/>
                <a:gd name="connsiteY9" fmla="*/ 64139 h 327907"/>
                <a:gd name="connsiteX10" fmla="*/ 51885 w 321562"/>
                <a:gd name="connsiteY10" fmla="*/ 64139 h 327907"/>
                <a:gd name="connsiteX11" fmla="*/ 43889 w 321562"/>
                <a:gd name="connsiteY11" fmla="*/ 66225 h 327907"/>
                <a:gd name="connsiteX12" fmla="*/ 14948 w 321562"/>
                <a:gd name="connsiteY12" fmla="*/ 81260 h 327907"/>
                <a:gd name="connsiteX13" fmla="*/ 0 w 321562"/>
                <a:gd name="connsiteY13" fmla="*/ 89082 h 327907"/>
                <a:gd name="connsiteX14" fmla="*/ 17382 w 321562"/>
                <a:gd name="connsiteY14" fmla="*/ 0 h 327907"/>
                <a:gd name="connsiteX15" fmla="*/ 304181 w 321562"/>
                <a:gd name="connsiteY15" fmla="*/ 0 h 327907"/>
                <a:gd name="connsiteX16" fmla="*/ 321563 w 321562"/>
                <a:gd name="connsiteY16" fmla="*/ 88647 h 327907"/>
                <a:gd name="connsiteX17" fmla="*/ 311742 w 321562"/>
                <a:gd name="connsiteY17" fmla="*/ 83780 h 327907"/>
                <a:gd name="connsiteX18" fmla="*/ 303573 w 321562"/>
                <a:gd name="connsiteY18" fmla="*/ 79695 h 327907"/>
                <a:gd name="connsiteX19" fmla="*/ 294013 w 321562"/>
                <a:gd name="connsiteY19" fmla="*/ 74307 h 327907"/>
                <a:gd name="connsiteX20" fmla="*/ 273155 w 321562"/>
                <a:gd name="connsiteY20" fmla="*/ 64486 h 327907"/>
                <a:gd name="connsiteX21" fmla="*/ 259423 w 321562"/>
                <a:gd name="connsiteY21" fmla="*/ 63096 h 327907"/>
                <a:gd name="connsiteX22" fmla="*/ 249255 w 321562"/>
                <a:gd name="connsiteY22" fmla="*/ 63096 h 327907"/>
                <a:gd name="connsiteX23" fmla="*/ 238739 w 321562"/>
                <a:gd name="connsiteY23" fmla="*/ 63096 h 327907"/>
                <a:gd name="connsiteX24" fmla="*/ 204844 w 321562"/>
                <a:gd name="connsiteY24" fmla="*/ 63096 h 327907"/>
                <a:gd name="connsiteX25" fmla="*/ 204844 w 321562"/>
                <a:gd name="connsiteY25" fmla="*/ 97859 h 327907"/>
                <a:gd name="connsiteX26" fmla="*/ 204844 w 321562"/>
                <a:gd name="connsiteY26" fmla="*/ 277153 h 327907"/>
                <a:gd name="connsiteX27" fmla="*/ 206756 w 321562"/>
                <a:gd name="connsiteY27" fmla="*/ 284627 h 327907"/>
                <a:gd name="connsiteX28" fmla="*/ 219706 w 321562"/>
                <a:gd name="connsiteY28" fmla="*/ 308700 h 327907"/>
                <a:gd name="connsiteX29" fmla="*/ 225528 w 321562"/>
                <a:gd name="connsiteY29" fmla="*/ 319303 h 327907"/>
                <a:gd name="connsiteX30" fmla="*/ 227006 w 321562"/>
                <a:gd name="connsiteY30" fmla="*/ 322432 h 327907"/>
                <a:gd name="connsiteX31" fmla="*/ 229266 w 321562"/>
                <a:gd name="connsiteY31" fmla="*/ 327386 h 32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21562" h="327907">
                  <a:moveTo>
                    <a:pt x="90907" y="327907"/>
                  </a:moveTo>
                  <a:lnTo>
                    <a:pt x="92819" y="324431"/>
                  </a:lnTo>
                  <a:cubicBezTo>
                    <a:pt x="94383" y="321476"/>
                    <a:pt x="95947" y="318608"/>
                    <a:pt x="97425" y="315740"/>
                  </a:cubicBezTo>
                  <a:cubicBezTo>
                    <a:pt x="100814" y="309222"/>
                    <a:pt x="104030" y="302964"/>
                    <a:pt x="107854" y="296968"/>
                  </a:cubicBezTo>
                  <a:cubicBezTo>
                    <a:pt x="113790" y="287362"/>
                    <a:pt x="116675" y="276178"/>
                    <a:pt x="116110" y="264898"/>
                  </a:cubicBezTo>
                  <a:cubicBezTo>
                    <a:pt x="116110" y="216577"/>
                    <a:pt x="116110" y="167387"/>
                    <a:pt x="116110" y="119760"/>
                  </a:cubicBezTo>
                  <a:lnTo>
                    <a:pt x="116110" y="64139"/>
                  </a:lnTo>
                  <a:lnTo>
                    <a:pt x="116110" y="64139"/>
                  </a:lnTo>
                  <a:lnTo>
                    <a:pt x="112460" y="64139"/>
                  </a:lnTo>
                  <a:lnTo>
                    <a:pt x="82737" y="64139"/>
                  </a:lnTo>
                  <a:cubicBezTo>
                    <a:pt x="72482" y="64139"/>
                    <a:pt x="62227" y="64139"/>
                    <a:pt x="51885" y="64139"/>
                  </a:cubicBezTo>
                  <a:cubicBezTo>
                    <a:pt x="49095" y="64214"/>
                    <a:pt x="46357" y="64927"/>
                    <a:pt x="43889" y="66225"/>
                  </a:cubicBezTo>
                  <a:cubicBezTo>
                    <a:pt x="34242" y="71091"/>
                    <a:pt x="24769" y="76045"/>
                    <a:pt x="14948" y="81260"/>
                  </a:cubicBezTo>
                  <a:lnTo>
                    <a:pt x="0" y="89082"/>
                  </a:lnTo>
                  <a:lnTo>
                    <a:pt x="17382" y="0"/>
                  </a:lnTo>
                  <a:lnTo>
                    <a:pt x="304181" y="0"/>
                  </a:lnTo>
                  <a:lnTo>
                    <a:pt x="321563" y="88647"/>
                  </a:lnTo>
                  <a:lnTo>
                    <a:pt x="311742" y="83780"/>
                  </a:lnTo>
                  <a:lnTo>
                    <a:pt x="303573" y="79695"/>
                  </a:lnTo>
                  <a:cubicBezTo>
                    <a:pt x="300357" y="78044"/>
                    <a:pt x="297142" y="76132"/>
                    <a:pt x="294013" y="74307"/>
                  </a:cubicBezTo>
                  <a:cubicBezTo>
                    <a:pt x="287573" y="70038"/>
                    <a:pt x="280551" y="66730"/>
                    <a:pt x="273155" y="64486"/>
                  </a:cubicBezTo>
                  <a:cubicBezTo>
                    <a:pt x="268653" y="63470"/>
                    <a:pt x="264038" y="63003"/>
                    <a:pt x="259423" y="63096"/>
                  </a:cubicBezTo>
                  <a:cubicBezTo>
                    <a:pt x="256034" y="63096"/>
                    <a:pt x="252644" y="63096"/>
                    <a:pt x="249255" y="63096"/>
                  </a:cubicBezTo>
                  <a:cubicBezTo>
                    <a:pt x="245865" y="63096"/>
                    <a:pt x="242215" y="63096"/>
                    <a:pt x="238739" y="63096"/>
                  </a:cubicBezTo>
                  <a:lnTo>
                    <a:pt x="204844" y="63096"/>
                  </a:lnTo>
                  <a:lnTo>
                    <a:pt x="204844" y="97859"/>
                  </a:lnTo>
                  <a:cubicBezTo>
                    <a:pt x="204844" y="157595"/>
                    <a:pt x="204844" y="217359"/>
                    <a:pt x="204844" y="277153"/>
                  </a:cubicBezTo>
                  <a:cubicBezTo>
                    <a:pt x="204879" y="279761"/>
                    <a:pt x="205531" y="282323"/>
                    <a:pt x="206756" y="284627"/>
                  </a:cubicBezTo>
                  <a:cubicBezTo>
                    <a:pt x="211015" y="292709"/>
                    <a:pt x="215447" y="300705"/>
                    <a:pt x="219706" y="308700"/>
                  </a:cubicBezTo>
                  <a:lnTo>
                    <a:pt x="225528" y="319303"/>
                  </a:lnTo>
                  <a:lnTo>
                    <a:pt x="227006" y="322432"/>
                  </a:lnTo>
                  <a:lnTo>
                    <a:pt x="229266" y="327386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0F1ED930-755B-8793-0857-2359ADC5F927}"/>
                </a:ext>
              </a:extLst>
            </p:cNvPr>
            <p:cNvSpPr/>
            <p:nvPr/>
          </p:nvSpPr>
          <p:spPr>
            <a:xfrm>
              <a:off x="3516908" y="276874"/>
              <a:ext cx="252932" cy="243197"/>
            </a:xfrm>
            <a:custGeom>
              <a:avLst/>
              <a:gdLst>
                <a:gd name="connsiteX0" fmla="*/ 309309 w 370318"/>
                <a:gd name="connsiteY0" fmla="*/ 356066 h 356065"/>
                <a:gd name="connsiteX1" fmla="*/ 301921 w 370318"/>
                <a:gd name="connsiteY1" fmla="*/ 355371 h 356065"/>
                <a:gd name="connsiteX2" fmla="*/ 286799 w 370318"/>
                <a:gd name="connsiteY2" fmla="*/ 353806 h 356065"/>
                <a:gd name="connsiteX3" fmla="*/ 205800 w 370318"/>
                <a:gd name="connsiteY3" fmla="*/ 313394 h 356065"/>
                <a:gd name="connsiteX4" fmla="*/ 157218 w 370318"/>
                <a:gd name="connsiteY4" fmla="*/ 225268 h 356065"/>
                <a:gd name="connsiteX5" fmla="*/ 152091 w 370318"/>
                <a:gd name="connsiteY5" fmla="*/ 221357 h 356065"/>
                <a:gd name="connsiteX6" fmla="*/ 134709 w 370318"/>
                <a:gd name="connsiteY6" fmla="*/ 221357 h 356065"/>
                <a:gd name="connsiteX7" fmla="*/ 114111 w 370318"/>
                <a:gd name="connsiteY7" fmla="*/ 221357 h 356065"/>
                <a:gd name="connsiteX8" fmla="*/ 114111 w 370318"/>
                <a:gd name="connsiteY8" fmla="*/ 238739 h 356065"/>
                <a:gd name="connsiteX9" fmla="*/ 114111 w 370318"/>
                <a:gd name="connsiteY9" fmla="*/ 278022 h 356065"/>
                <a:gd name="connsiteX10" fmla="*/ 116110 w 370318"/>
                <a:gd name="connsiteY10" fmla="*/ 285496 h 356065"/>
                <a:gd name="connsiteX11" fmla="*/ 128712 w 370318"/>
                <a:gd name="connsiteY11" fmla="*/ 309309 h 356065"/>
                <a:gd name="connsiteX12" fmla="*/ 134622 w 370318"/>
                <a:gd name="connsiteY12" fmla="*/ 320346 h 356065"/>
                <a:gd name="connsiteX13" fmla="*/ 135839 w 370318"/>
                <a:gd name="connsiteY13" fmla="*/ 323127 h 356065"/>
                <a:gd name="connsiteX14" fmla="*/ 138011 w 370318"/>
                <a:gd name="connsiteY14" fmla="*/ 327994 h 356065"/>
                <a:gd name="connsiteX15" fmla="*/ 261 w 370318"/>
                <a:gd name="connsiteY15" fmla="*/ 327994 h 356065"/>
                <a:gd name="connsiteX16" fmla="*/ 2086 w 370318"/>
                <a:gd name="connsiteY16" fmla="*/ 324518 h 356065"/>
                <a:gd name="connsiteX17" fmla="*/ 5475 w 370318"/>
                <a:gd name="connsiteY17" fmla="*/ 317739 h 356065"/>
                <a:gd name="connsiteX18" fmla="*/ 13297 w 370318"/>
                <a:gd name="connsiteY18" fmla="*/ 303399 h 356065"/>
                <a:gd name="connsiteX19" fmla="*/ 24943 w 370318"/>
                <a:gd name="connsiteY19" fmla="*/ 257772 h 356065"/>
                <a:gd name="connsiteX20" fmla="*/ 24943 w 370318"/>
                <a:gd name="connsiteY20" fmla="*/ 124627 h 356065"/>
                <a:gd name="connsiteX21" fmla="*/ 24943 w 370318"/>
                <a:gd name="connsiteY21" fmla="*/ 50842 h 356065"/>
                <a:gd name="connsiteX22" fmla="*/ 22422 w 370318"/>
                <a:gd name="connsiteY22" fmla="*/ 40760 h 356065"/>
                <a:gd name="connsiteX23" fmla="*/ 7387 w 370318"/>
                <a:gd name="connsiteY23" fmla="*/ 13732 h 356065"/>
                <a:gd name="connsiteX24" fmla="*/ 0 w 370318"/>
                <a:gd name="connsiteY24" fmla="*/ 0 h 356065"/>
                <a:gd name="connsiteX25" fmla="*/ 120977 w 370318"/>
                <a:gd name="connsiteY25" fmla="*/ 0 h 356065"/>
                <a:gd name="connsiteX26" fmla="*/ 301835 w 370318"/>
                <a:gd name="connsiteY26" fmla="*/ 55274 h 356065"/>
                <a:gd name="connsiteX27" fmla="*/ 313915 w 370318"/>
                <a:gd name="connsiteY27" fmla="*/ 151743 h 356065"/>
                <a:gd name="connsiteX28" fmla="*/ 256121 w 370318"/>
                <a:gd name="connsiteY28" fmla="*/ 203888 h 356065"/>
                <a:gd name="connsiteX29" fmla="*/ 251514 w 370318"/>
                <a:gd name="connsiteY29" fmla="*/ 205974 h 356065"/>
                <a:gd name="connsiteX30" fmla="*/ 248472 w 370318"/>
                <a:gd name="connsiteY30" fmla="*/ 207452 h 356065"/>
                <a:gd name="connsiteX31" fmla="*/ 249081 w 370318"/>
                <a:gd name="connsiteY31" fmla="*/ 210493 h 356065"/>
                <a:gd name="connsiteX32" fmla="*/ 250124 w 370318"/>
                <a:gd name="connsiteY32" fmla="*/ 216490 h 356065"/>
                <a:gd name="connsiteX33" fmla="*/ 250124 w 370318"/>
                <a:gd name="connsiteY33" fmla="*/ 216490 h 356065"/>
                <a:gd name="connsiteX34" fmla="*/ 250124 w 370318"/>
                <a:gd name="connsiteY34" fmla="*/ 217185 h 356065"/>
                <a:gd name="connsiteX35" fmla="*/ 293578 w 370318"/>
                <a:gd name="connsiteY35" fmla="*/ 295403 h 356065"/>
                <a:gd name="connsiteX36" fmla="*/ 352763 w 370318"/>
                <a:gd name="connsiteY36" fmla="*/ 340075 h 356065"/>
                <a:gd name="connsiteX37" fmla="*/ 359803 w 370318"/>
                <a:gd name="connsiteY37" fmla="*/ 342856 h 356065"/>
                <a:gd name="connsiteX38" fmla="*/ 370319 w 370318"/>
                <a:gd name="connsiteY38" fmla="*/ 347027 h 356065"/>
                <a:gd name="connsiteX39" fmla="*/ 363018 w 370318"/>
                <a:gd name="connsiteY39" fmla="*/ 348765 h 356065"/>
                <a:gd name="connsiteX40" fmla="*/ 333643 w 370318"/>
                <a:gd name="connsiteY40" fmla="*/ 353980 h 356065"/>
                <a:gd name="connsiteX41" fmla="*/ 318955 w 370318"/>
                <a:gd name="connsiteY41" fmla="*/ 355457 h 356065"/>
                <a:gd name="connsiteX42" fmla="*/ 312264 w 370318"/>
                <a:gd name="connsiteY42" fmla="*/ 356066 h 356065"/>
                <a:gd name="connsiteX43" fmla="*/ 114024 w 370318"/>
                <a:gd name="connsiteY43" fmla="*/ 165735 h 356065"/>
                <a:gd name="connsiteX44" fmla="*/ 177555 w 370318"/>
                <a:gd name="connsiteY44" fmla="*/ 163041 h 356065"/>
                <a:gd name="connsiteX45" fmla="*/ 207886 w 370318"/>
                <a:gd name="connsiteY45" fmla="*/ 154350 h 356065"/>
                <a:gd name="connsiteX46" fmla="*/ 235002 w 370318"/>
                <a:gd name="connsiteY46" fmla="*/ 121412 h 356065"/>
                <a:gd name="connsiteX47" fmla="*/ 225007 w 370318"/>
                <a:gd name="connsiteY47" fmla="*/ 82042 h 356065"/>
                <a:gd name="connsiteX48" fmla="*/ 178945 w 370318"/>
                <a:gd name="connsiteY48" fmla="*/ 58229 h 356065"/>
                <a:gd name="connsiteX49" fmla="*/ 132449 w 370318"/>
                <a:gd name="connsiteY49" fmla="*/ 57099 h 356065"/>
                <a:gd name="connsiteX50" fmla="*/ 113937 w 370318"/>
                <a:gd name="connsiteY50" fmla="*/ 57099 h 35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0318" h="356065">
                  <a:moveTo>
                    <a:pt x="309309" y="356066"/>
                  </a:moveTo>
                  <a:lnTo>
                    <a:pt x="301921" y="355371"/>
                  </a:lnTo>
                  <a:cubicBezTo>
                    <a:pt x="296881" y="354936"/>
                    <a:pt x="291840" y="354501"/>
                    <a:pt x="286799" y="353806"/>
                  </a:cubicBezTo>
                  <a:cubicBezTo>
                    <a:pt x="255921" y="350173"/>
                    <a:pt x="227275" y="335881"/>
                    <a:pt x="205800" y="313394"/>
                  </a:cubicBezTo>
                  <a:cubicBezTo>
                    <a:pt x="182935" y="288225"/>
                    <a:pt x="166291" y="258040"/>
                    <a:pt x="157218" y="225268"/>
                  </a:cubicBezTo>
                  <a:cubicBezTo>
                    <a:pt x="156088" y="221878"/>
                    <a:pt x="155045" y="221357"/>
                    <a:pt x="152091" y="221357"/>
                  </a:cubicBezTo>
                  <a:cubicBezTo>
                    <a:pt x="146007" y="221357"/>
                    <a:pt x="140184" y="221357"/>
                    <a:pt x="134709" y="221357"/>
                  </a:cubicBezTo>
                  <a:lnTo>
                    <a:pt x="114111" y="221357"/>
                  </a:lnTo>
                  <a:lnTo>
                    <a:pt x="114111" y="238739"/>
                  </a:lnTo>
                  <a:cubicBezTo>
                    <a:pt x="114111" y="251862"/>
                    <a:pt x="114111" y="264811"/>
                    <a:pt x="114111" y="278022"/>
                  </a:cubicBezTo>
                  <a:cubicBezTo>
                    <a:pt x="114268" y="280623"/>
                    <a:pt x="114946" y="283166"/>
                    <a:pt x="116110" y="285496"/>
                  </a:cubicBezTo>
                  <a:cubicBezTo>
                    <a:pt x="120282" y="293491"/>
                    <a:pt x="124801" y="301400"/>
                    <a:pt x="128712" y="309309"/>
                  </a:cubicBezTo>
                  <a:lnTo>
                    <a:pt x="134622" y="320346"/>
                  </a:lnTo>
                  <a:cubicBezTo>
                    <a:pt x="135056" y="321215"/>
                    <a:pt x="135404" y="322171"/>
                    <a:pt x="135839" y="323127"/>
                  </a:cubicBezTo>
                  <a:lnTo>
                    <a:pt x="138011" y="327994"/>
                  </a:lnTo>
                  <a:lnTo>
                    <a:pt x="261" y="327994"/>
                  </a:lnTo>
                  <a:lnTo>
                    <a:pt x="2086" y="324518"/>
                  </a:lnTo>
                  <a:cubicBezTo>
                    <a:pt x="3303" y="322258"/>
                    <a:pt x="4345" y="319999"/>
                    <a:pt x="5475" y="317739"/>
                  </a:cubicBezTo>
                  <a:cubicBezTo>
                    <a:pt x="7805" y="312812"/>
                    <a:pt x="10412" y="308023"/>
                    <a:pt x="13297" y="303399"/>
                  </a:cubicBezTo>
                  <a:cubicBezTo>
                    <a:pt x="21866" y="289786"/>
                    <a:pt x="25942" y="273826"/>
                    <a:pt x="24943" y="257772"/>
                  </a:cubicBezTo>
                  <a:cubicBezTo>
                    <a:pt x="24421" y="214317"/>
                    <a:pt x="24943" y="170863"/>
                    <a:pt x="24943" y="124627"/>
                  </a:cubicBezTo>
                  <a:cubicBezTo>
                    <a:pt x="24943" y="100293"/>
                    <a:pt x="24943" y="75698"/>
                    <a:pt x="24943" y="50842"/>
                  </a:cubicBezTo>
                  <a:cubicBezTo>
                    <a:pt x="24865" y="47336"/>
                    <a:pt x="24004" y="43892"/>
                    <a:pt x="22422" y="40760"/>
                  </a:cubicBezTo>
                  <a:cubicBezTo>
                    <a:pt x="17295" y="31113"/>
                    <a:pt x="12341" y="22422"/>
                    <a:pt x="7387" y="13732"/>
                  </a:cubicBezTo>
                  <a:lnTo>
                    <a:pt x="0" y="0"/>
                  </a:lnTo>
                  <a:lnTo>
                    <a:pt x="120977" y="0"/>
                  </a:lnTo>
                  <a:cubicBezTo>
                    <a:pt x="182248" y="0"/>
                    <a:pt x="258554" y="0"/>
                    <a:pt x="301835" y="55274"/>
                  </a:cubicBezTo>
                  <a:cubicBezTo>
                    <a:pt x="326082" y="86387"/>
                    <a:pt x="330167" y="118804"/>
                    <a:pt x="313915" y="151743"/>
                  </a:cubicBezTo>
                  <a:cubicBezTo>
                    <a:pt x="303138" y="173644"/>
                    <a:pt x="284800" y="190157"/>
                    <a:pt x="256121" y="203888"/>
                  </a:cubicBezTo>
                  <a:lnTo>
                    <a:pt x="251514" y="205974"/>
                  </a:lnTo>
                  <a:cubicBezTo>
                    <a:pt x="250463" y="206378"/>
                    <a:pt x="249446" y="206873"/>
                    <a:pt x="248472" y="207452"/>
                  </a:cubicBezTo>
                  <a:cubicBezTo>
                    <a:pt x="248611" y="208477"/>
                    <a:pt x="248811" y="209493"/>
                    <a:pt x="249081" y="210493"/>
                  </a:cubicBezTo>
                  <a:cubicBezTo>
                    <a:pt x="249081" y="211971"/>
                    <a:pt x="249776" y="213883"/>
                    <a:pt x="250124" y="216490"/>
                  </a:cubicBezTo>
                  <a:lnTo>
                    <a:pt x="250124" y="216490"/>
                  </a:lnTo>
                  <a:cubicBezTo>
                    <a:pt x="250124" y="216490"/>
                    <a:pt x="250124" y="216490"/>
                    <a:pt x="250124" y="217185"/>
                  </a:cubicBezTo>
                  <a:cubicBezTo>
                    <a:pt x="258432" y="246238"/>
                    <a:pt x="273302" y="272997"/>
                    <a:pt x="293578" y="295403"/>
                  </a:cubicBezTo>
                  <a:cubicBezTo>
                    <a:pt x="309665" y="314588"/>
                    <a:pt x="329906" y="329864"/>
                    <a:pt x="352763" y="340075"/>
                  </a:cubicBezTo>
                  <a:cubicBezTo>
                    <a:pt x="355023" y="341117"/>
                    <a:pt x="357456" y="341987"/>
                    <a:pt x="359803" y="342856"/>
                  </a:cubicBezTo>
                  <a:lnTo>
                    <a:pt x="370319" y="347027"/>
                  </a:lnTo>
                  <a:lnTo>
                    <a:pt x="363018" y="348765"/>
                  </a:lnTo>
                  <a:cubicBezTo>
                    <a:pt x="353328" y="351016"/>
                    <a:pt x="343516" y="352756"/>
                    <a:pt x="333643" y="353980"/>
                  </a:cubicBezTo>
                  <a:cubicBezTo>
                    <a:pt x="328776" y="354588"/>
                    <a:pt x="323823" y="355023"/>
                    <a:pt x="318955" y="355457"/>
                  </a:cubicBezTo>
                  <a:lnTo>
                    <a:pt x="312264" y="356066"/>
                  </a:lnTo>
                  <a:close/>
                  <a:moveTo>
                    <a:pt x="114024" y="165735"/>
                  </a:moveTo>
                  <a:cubicBezTo>
                    <a:pt x="135578" y="165735"/>
                    <a:pt x="156957" y="164345"/>
                    <a:pt x="177555" y="163041"/>
                  </a:cubicBezTo>
                  <a:cubicBezTo>
                    <a:pt x="188140" y="162165"/>
                    <a:pt x="198448" y="159212"/>
                    <a:pt x="207886" y="154350"/>
                  </a:cubicBezTo>
                  <a:cubicBezTo>
                    <a:pt x="221505" y="148118"/>
                    <a:pt x="231499" y="135973"/>
                    <a:pt x="235002" y="121412"/>
                  </a:cubicBezTo>
                  <a:cubicBezTo>
                    <a:pt x="237922" y="107449"/>
                    <a:pt x="234237" y="92921"/>
                    <a:pt x="225007" y="82042"/>
                  </a:cubicBezTo>
                  <a:cubicBezTo>
                    <a:pt x="213813" y="67825"/>
                    <a:pt x="197014" y="59143"/>
                    <a:pt x="178945" y="58229"/>
                  </a:cubicBezTo>
                  <a:cubicBezTo>
                    <a:pt x="163563" y="57099"/>
                    <a:pt x="147745" y="57099"/>
                    <a:pt x="132449" y="57099"/>
                  </a:cubicBezTo>
                  <a:lnTo>
                    <a:pt x="113937" y="57099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2C649C7-C928-FEA0-8AB2-0FB2561557D3}"/>
                </a:ext>
              </a:extLst>
            </p:cNvPr>
            <p:cNvSpPr/>
            <p:nvPr/>
          </p:nvSpPr>
          <p:spPr>
            <a:xfrm>
              <a:off x="2590180" y="270642"/>
              <a:ext cx="196243" cy="230613"/>
            </a:xfrm>
            <a:custGeom>
              <a:avLst/>
              <a:gdLst>
                <a:gd name="connsiteX0" fmla="*/ 0 w 287320"/>
                <a:gd name="connsiteY0" fmla="*/ 337641 h 337641"/>
                <a:gd name="connsiteX1" fmla="*/ 7127 w 287320"/>
                <a:gd name="connsiteY1" fmla="*/ 324170 h 337641"/>
                <a:gd name="connsiteX2" fmla="*/ 22770 w 287320"/>
                <a:gd name="connsiteY2" fmla="*/ 294447 h 337641"/>
                <a:gd name="connsiteX3" fmla="*/ 24508 w 287320"/>
                <a:gd name="connsiteY3" fmla="*/ 287495 h 337641"/>
                <a:gd name="connsiteX4" fmla="*/ 24508 w 287320"/>
                <a:gd name="connsiteY4" fmla="*/ 59185 h 337641"/>
                <a:gd name="connsiteX5" fmla="*/ 22249 w 287320"/>
                <a:gd name="connsiteY5" fmla="*/ 50494 h 337641"/>
                <a:gd name="connsiteX6" fmla="*/ 7648 w 287320"/>
                <a:gd name="connsiteY6" fmla="*/ 23118 h 337641"/>
                <a:gd name="connsiteX7" fmla="*/ 608 w 287320"/>
                <a:gd name="connsiteY7" fmla="*/ 8778 h 337641"/>
                <a:gd name="connsiteX8" fmla="*/ 200499 w 287320"/>
                <a:gd name="connsiteY8" fmla="*/ 8778 h 337641"/>
                <a:gd name="connsiteX9" fmla="*/ 200499 w 287320"/>
                <a:gd name="connsiteY9" fmla="*/ 8778 h 337641"/>
                <a:gd name="connsiteX10" fmla="*/ 220053 w 287320"/>
                <a:gd name="connsiteY10" fmla="*/ 4085 h 337641"/>
                <a:gd name="connsiteX11" fmla="*/ 224312 w 287320"/>
                <a:gd name="connsiteY11" fmla="*/ 1999 h 337641"/>
                <a:gd name="connsiteX12" fmla="*/ 228657 w 287320"/>
                <a:gd name="connsiteY12" fmla="*/ 0 h 337641"/>
                <a:gd name="connsiteX13" fmla="*/ 261248 w 287320"/>
                <a:gd name="connsiteY13" fmla="*/ 72743 h 337641"/>
                <a:gd name="connsiteX14" fmla="*/ 114372 w 287320"/>
                <a:gd name="connsiteY14" fmla="*/ 72743 h 337641"/>
                <a:gd name="connsiteX15" fmla="*/ 114372 w 287320"/>
                <a:gd name="connsiteY15" fmla="*/ 133579 h 337641"/>
                <a:gd name="connsiteX16" fmla="*/ 182943 w 287320"/>
                <a:gd name="connsiteY16" fmla="*/ 133579 h 337641"/>
                <a:gd name="connsiteX17" fmla="*/ 190417 w 287320"/>
                <a:gd name="connsiteY17" fmla="*/ 131667 h 337641"/>
                <a:gd name="connsiteX18" fmla="*/ 211710 w 287320"/>
                <a:gd name="connsiteY18" fmla="*/ 120369 h 337641"/>
                <a:gd name="connsiteX19" fmla="*/ 223877 w 287320"/>
                <a:gd name="connsiteY19" fmla="*/ 113851 h 337641"/>
                <a:gd name="connsiteX20" fmla="*/ 223877 w 287320"/>
                <a:gd name="connsiteY20" fmla="*/ 226572 h 337641"/>
                <a:gd name="connsiteX21" fmla="*/ 212058 w 287320"/>
                <a:gd name="connsiteY21" fmla="*/ 220140 h 337641"/>
                <a:gd name="connsiteX22" fmla="*/ 192677 w 287320"/>
                <a:gd name="connsiteY22" fmla="*/ 209972 h 337641"/>
                <a:gd name="connsiteX23" fmla="*/ 180162 w 287320"/>
                <a:gd name="connsiteY23" fmla="*/ 206756 h 337641"/>
                <a:gd name="connsiteX24" fmla="*/ 114459 w 287320"/>
                <a:gd name="connsiteY24" fmla="*/ 206756 h 337641"/>
                <a:gd name="connsiteX25" fmla="*/ 114459 w 287320"/>
                <a:gd name="connsiteY25" fmla="*/ 273329 h 337641"/>
                <a:gd name="connsiteX26" fmla="*/ 117588 w 287320"/>
                <a:gd name="connsiteY26" fmla="*/ 273329 h 337641"/>
                <a:gd name="connsiteX27" fmla="*/ 236045 w 287320"/>
                <a:gd name="connsiteY27" fmla="*/ 273329 h 337641"/>
                <a:gd name="connsiteX28" fmla="*/ 243084 w 287320"/>
                <a:gd name="connsiteY28" fmla="*/ 271590 h 337641"/>
                <a:gd name="connsiteX29" fmla="*/ 272025 w 287320"/>
                <a:gd name="connsiteY29" fmla="*/ 256468 h 337641"/>
                <a:gd name="connsiteX30" fmla="*/ 287321 w 287320"/>
                <a:gd name="connsiteY30" fmla="*/ 248473 h 337641"/>
                <a:gd name="connsiteX31" fmla="*/ 285148 w 287320"/>
                <a:gd name="connsiteY31" fmla="*/ 260379 h 337641"/>
                <a:gd name="connsiteX32" fmla="*/ 282628 w 287320"/>
                <a:gd name="connsiteY32" fmla="*/ 274371 h 337641"/>
                <a:gd name="connsiteX33" fmla="*/ 271243 w 287320"/>
                <a:gd name="connsiteY33" fmla="*/ 331992 h 337641"/>
                <a:gd name="connsiteX34" fmla="*/ 271243 w 287320"/>
                <a:gd name="connsiteY34" fmla="*/ 333991 h 337641"/>
                <a:gd name="connsiteX35" fmla="*/ 271243 w 287320"/>
                <a:gd name="connsiteY35" fmla="*/ 337641 h 33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7320" h="337641">
                  <a:moveTo>
                    <a:pt x="0" y="337641"/>
                  </a:moveTo>
                  <a:lnTo>
                    <a:pt x="7127" y="324170"/>
                  </a:lnTo>
                  <a:cubicBezTo>
                    <a:pt x="12402" y="314321"/>
                    <a:pt x="17617" y="304413"/>
                    <a:pt x="22770" y="294447"/>
                  </a:cubicBezTo>
                  <a:cubicBezTo>
                    <a:pt x="23891" y="292300"/>
                    <a:pt x="24491" y="289917"/>
                    <a:pt x="24508" y="287495"/>
                  </a:cubicBezTo>
                  <a:cubicBezTo>
                    <a:pt x="24508" y="211362"/>
                    <a:pt x="24508" y="135259"/>
                    <a:pt x="24508" y="59185"/>
                  </a:cubicBezTo>
                  <a:cubicBezTo>
                    <a:pt x="24413" y="56156"/>
                    <a:pt x="23639" y="53187"/>
                    <a:pt x="22249" y="50494"/>
                  </a:cubicBezTo>
                  <a:cubicBezTo>
                    <a:pt x="17556" y="41369"/>
                    <a:pt x="12689" y="32330"/>
                    <a:pt x="7648" y="23118"/>
                  </a:cubicBezTo>
                  <a:lnTo>
                    <a:pt x="608" y="8778"/>
                  </a:lnTo>
                  <a:lnTo>
                    <a:pt x="200499" y="8778"/>
                  </a:lnTo>
                  <a:lnTo>
                    <a:pt x="200499" y="8778"/>
                  </a:lnTo>
                  <a:cubicBezTo>
                    <a:pt x="207339" y="9174"/>
                    <a:pt x="214143" y="7541"/>
                    <a:pt x="220053" y="4085"/>
                  </a:cubicBezTo>
                  <a:cubicBezTo>
                    <a:pt x="221427" y="3303"/>
                    <a:pt x="222852" y="2606"/>
                    <a:pt x="224312" y="1999"/>
                  </a:cubicBezTo>
                  <a:lnTo>
                    <a:pt x="228657" y="0"/>
                  </a:lnTo>
                  <a:lnTo>
                    <a:pt x="261248" y="72743"/>
                  </a:lnTo>
                  <a:lnTo>
                    <a:pt x="114372" y="72743"/>
                  </a:lnTo>
                  <a:lnTo>
                    <a:pt x="114372" y="133579"/>
                  </a:lnTo>
                  <a:lnTo>
                    <a:pt x="182943" y="133579"/>
                  </a:lnTo>
                  <a:cubicBezTo>
                    <a:pt x="185551" y="133509"/>
                    <a:pt x="188097" y="132856"/>
                    <a:pt x="190417" y="131667"/>
                  </a:cubicBezTo>
                  <a:cubicBezTo>
                    <a:pt x="197457" y="128104"/>
                    <a:pt x="204410" y="124280"/>
                    <a:pt x="211710" y="120369"/>
                  </a:cubicBezTo>
                  <a:lnTo>
                    <a:pt x="223877" y="113851"/>
                  </a:lnTo>
                  <a:lnTo>
                    <a:pt x="223877" y="226572"/>
                  </a:lnTo>
                  <a:cubicBezTo>
                    <a:pt x="223877" y="226572"/>
                    <a:pt x="214752" y="221705"/>
                    <a:pt x="212058" y="220140"/>
                  </a:cubicBezTo>
                  <a:cubicBezTo>
                    <a:pt x="205366" y="216577"/>
                    <a:pt x="199195" y="213101"/>
                    <a:pt x="192677" y="209972"/>
                  </a:cubicBezTo>
                  <a:cubicBezTo>
                    <a:pt x="188775" y="208043"/>
                    <a:pt x="184508" y="206948"/>
                    <a:pt x="180162" y="206756"/>
                  </a:cubicBezTo>
                  <a:lnTo>
                    <a:pt x="114459" y="206756"/>
                  </a:lnTo>
                  <a:lnTo>
                    <a:pt x="114459" y="273329"/>
                  </a:lnTo>
                  <a:lnTo>
                    <a:pt x="117588" y="273329"/>
                  </a:lnTo>
                  <a:lnTo>
                    <a:pt x="236045" y="273329"/>
                  </a:lnTo>
                  <a:cubicBezTo>
                    <a:pt x="238487" y="273250"/>
                    <a:pt x="240885" y="272658"/>
                    <a:pt x="243084" y="271590"/>
                  </a:cubicBezTo>
                  <a:lnTo>
                    <a:pt x="272025" y="256468"/>
                  </a:lnTo>
                  <a:lnTo>
                    <a:pt x="287321" y="248473"/>
                  </a:lnTo>
                  <a:lnTo>
                    <a:pt x="285148" y="260379"/>
                  </a:lnTo>
                  <a:cubicBezTo>
                    <a:pt x="284279" y="265246"/>
                    <a:pt x="283497" y="269765"/>
                    <a:pt x="282628" y="274371"/>
                  </a:cubicBezTo>
                  <a:lnTo>
                    <a:pt x="271243" y="331992"/>
                  </a:lnTo>
                  <a:cubicBezTo>
                    <a:pt x="271191" y="332658"/>
                    <a:pt x="271191" y="333325"/>
                    <a:pt x="271243" y="333991"/>
                  </a:cubicBezTo>
                  <a:lnTo>
                    <a:pt x="271243" y="337641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A9E2898-53AA-8746-8E5C-398EAF48BC9C}"/>
                </a:ext>
              </a:extLst>
            </p:cNvPr>
            <p:cNvSpPr/>
            <p:nvPr/>
          </p:nvSpPr>
          <p:spPr>
            <a:xfrm>
              <a:off x="3251272" y="276281"/>
              <a:ext cx="265101" cy="224499"/>
            </a:xfrm>
            <a:custGeom>
              <a:avLst/>
              <a:gdLst>
                <a:gd name="connsiteX0" fmla="*/ 278369 w 388135"/>
                <a:gd name="connsiteY0" fmla="*/ 327473 h 328689"/>
                <a:gd name="connsiteX1" fmla="*/ 230396 w 388135"/>
                <a:gd name="connsiteY1" fmla="*/ 217620 h 328689"/>
                <a:gd name="connsiteX2" fmla="*/ 128451 w 388135"/>
                <a:gd name="connsiteY2" fmla="*/ 217620 h 328689"/>
                <a:gd name="connsiteX3" fmla="*/ 108375 w 388135"/>
                <a:gd name="connsiteY3" fmla="*/ 270374 h 328689"/>
                <a:gd name="connsiteX4" fmla="*/ 106290 w 388135"/>
                <a:gd name="connsiteY4" fmla="*/ 275762 h 328689"/>
                <a:gd name="connsiteX5" fmla="*/ 101075 w 388135"/>
                <a:gd name="connsiteY5" fmla="*/ 290276 h 328689"/>
                <a:gd name="connsiteX6" fmla="*/ 101683 w 388135"/>
                <a:gd name="connsiteY6" fmla="*/ 297315 h 328689"/>
                <a:gd name="connsiteX7" fmla="*/ 112199 w 388135"/>
                <a:gd name="connsiteY7" fmla="*/ 317044 h 328689"/>
                <a:gd name="connsiteX8" fmla="*/ 118544 w 388135"/>
                <a:gd name="connsiteY8" fmla="*/ 328342 h 328689"/>
                <a:gd name="connsiteX9" fmla="*/ 0 w 388135"/>
                <a:gd name="connsiteY9" fmla="*/ 328342 h 328689"/>
                <a:gd name="connsiteX10" fmla="*/ 3476 w 388135"/>
                <a:gd name="connsiteY10" fmla="*/ 324431 h 328689"/>
                <a:gd name="connsiteX11" fmla="*/ 6344 w 388135"/>
                <a:gd name="connsiteY11" fmla="*/ 321042 h 328689"/>
                <a:gd name="connsiteX12" fmla="*/ 12428 w 388135"/>
                <a:gd name="connsiteY12" fmla="*/ 314176 h 328689"/>
                <a:gd name="connsiteX13" fmla="*/ 40586 w 388135"/>
                <a:gd name="connsiteY13" fmla="*/ 270287 h 328689"/>
                <a:gd name="connsiteX14" fmla="*/ 107246 w 388135"/>
                <a:gd name="connsiteY14" fmla="*/ 95861 h 328689"/>
                <a:gd name="connsiteX15" fmla="*/ 134709 w 388135"/>
                <a:gd name="connsiteY15" fmla="*/ 24769 h 328689"/>
                <a:gd name="connsiteX16" fmla="*/ 134709 w 388135"/>
                <a:gd name="connsiteY16" fmla="*/ 20163 h 328689"/>
                <a:gd name="connsiteX17" fmla="*/ 128973 w 388135"/>
                <a:gd name="connsiteY17" fmla="*/ 8083 h 328689"/>
                <a:gd name="connsiteX18" fmla="*/ 124975 w 388135"/>
                <a:gd name="connsiteY18" fmla="*/ 0 h 328689"/>
                <a:gd name="connsiteX19" fmla="*/ 269505 w 388135"/>
                <a:gd name="connsiteY19" fmla="*/ 0 h 328689"/>
                <a:gd name="connsiteX20" fmla="*/ 261683 w 388135"/>
                <a:gd name="connsiteY20" fmla="*/ 11211 h 328689"/>
                <a:gd name="connsiteX21" fmla="*/ 245257 w 388135"/>
                <a:gd name="connsiteY21" fmla="*/ 34937 h 328689"/>
                <a:gd name="connsiteX22" fmla="*/ 245257 w 388135"/>
                <a:gd name="connsiteY22" fmla="*/ 38240 h 328689"/>
                <a:gd name="connsiteX23" fmla="*/ 323996 w 388135"/>
                <a:gd name="connsiteY23" fmla="*/ 219358 h 328689"/>
                <a:gd name="connsiteX24" fmla="*/ 337989 w 388135"/>
                <a:gd name="connsiteY24" fmla="*/ 251601 h 328689"/>
                <a:gd name="connsiteX25" fmla="*/ 338858 w 388135"/>
                <a:gd name="connsiteY25" fmla="*/ 253513 h 328689"/>
                <a:gd name="connsiteX26" fmla="*/ 340944 w 388135"/>
                <a:gd name="connsiteY26" fmla="*/ 258728 h 328689"/>
                <a:gd name="connsiteX27" fmla="*/ 370753 w 388135"/>
                <a:gd name="connsiteY27" fmla="*/ 305919 h 328689"/>
                <a:gd name="connsiteX28" fmla="*/ 388135 w 388135"/>
                <a:gd name="connsiteY28" fmla="*/ 328690 h 328689"/>
                <a:gd name="connsiteX29" fmla="*/ 279064 w 388135"/>
                <a:gd name="connsiteY29" fmla="*/ 328690 h 328689"/>
                <a:gd name="connsiteX30" fmla="*/ 208234 w 388135"/>
                <a:gd name="connsiteY30" fmla="*/ 166691 h 328689"/>
                <a:gd name="connsiteX31" fmla="*/ 184160 w 388135"/>
                <a:gd name="connsiteY31" fmla="*/ 111330 h 328689"/>
                <a:gd name="connsiteX32" fmla="*/ 177207 w 388135"/>
                <a:gd name="connsiteY32" fmla="*/ 95339 h 328689"/>
                <a:gd name="connsiteX33" fmla="*/ 175904 w 388135"/>
                <a:gd name="connsiteY33" fmla="*/ 92819 h 328689"/>
                <a:gd name="connsiteX34" fmla="*/ 147745 w 388135"/>
                <a:gd name="connsiteY34" fmla="*/ 167039 h 32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88135" h="328689">
                  <a:moveTo>
                    <a:pt x="278369" y="327473"/>
                  </a:moveTo>
                  <a:cubicBezTo>
                    <a:pt x="277761" y="326430"/>
                    <a:pt x="236045" y="230569"/>
                    <a:pt x="230396" y="217620"/>
                  </a:cubicBezTo>
                  <a:lnTo>
                    <a:pt x="128451" y="217620"/>
                  </a:lnTo>
                  <a:lnTo>
                    <a:pt x="108375" y="270374"/>
                  </a:lnTo>
                  <a:lnTo>
                    <a:pt x="106290" y="275762"/>
                  </a:lnTo>
                  <a:cubicBezTo>
                    <a:pt x="104464" y="280542"/>
                    <a:pt x="102552" y="285409"/>
                    <a:pt x="101075" y="290276"/>
                  </a:cubicBezTo>
                  <a:cubicBezTo>
                    <a:pt x="100484" y="292625"/>
                    <a:pt x="100701" y="295102"/>
                    <a:pt x="101683" y="297315"/>
                  </a:cubicBezTo>
                  <a:cubicBezTo>
                    <a:pt x="104899" y="303920"/>
                    <a:pt x="108549" y="310352"/>
                    <a:pt x="112199" y="317044"/>
                  </a:cubicBezTo>
                  <a:lnTo>
                    <a:pt x="118544" y="328342"/>
                  </a:lnTo>
                  <a:lnTo>
                    <a:pt x="0" y="328342"/>
                  </a:lnTo>
                  <a:lnTo>
                    <a:pt x="3476" y="324431"/>
                  </a:lnTo>
                  <a:lnTo>
                    <a:pt x="6344" y="321042"/>
                  </a:lnTo>
                  <a:cubicBezTo>
                    <a:pt x="8430" y="318608"/>
                    <a:pt x="10342" y="316262"/>
                    <a:pt x="12428" y="314176"/>
                  </a:cubicBezTo>
                  <a:cubicBezTo>
                    <a:pt x="25317" y="302114"/>
                    <a:pt x="34990" y="287029"/>
                    <a:pt x="40586" y="270287"/>
                  </a:cubicBezTo>
                  <a:cubicBezTo>
                    <a:pt x="44584" y="257946"/>
                    <a:pt x="79348" y="168082"/>
                    <a:pt x="107246" y="95861"/>
                  </a:cubicBezTo>
                  <a:cubicBezTo>
                    <a:pt x="119065" y="65356"/>
                    <a:pt x="129233" y="38935"/>
                    <a:pt x="134709" y="24769"/>
                  </a:cubicBezTo>
                  <a:cubicBezTo>
                    <a:pt x="135187" y="23271"/>
                    <a:pt x="135187" y="21661"/>
                    <a:pt x="134709" y="20163"/>
                  </a:cubicBezTo>
                  <a:cubicBezTo>
                    <a:pt x="132970" y="16078"/>
                    <a:pt x="130972" y="12080"/>
                    <a:pt x="128973" y="8083"/>
                  </a:cubicBezTo>
                  <a:lnTo>
                    <a:pt x="124975" y="0"/>
                  </a:lnTo>
                  <a:lnTo>
                    <a:pt x="269505" y="0"/>
                  </a:lnTo>
                  <a:lnTo>
                    <a:pt x="261683" y="11211"/>
                  </a:lnTo>
                  <a:cubicBezTo>
                    <a:pt x="256207" y="19120"/>
                    <a:pt x="250645" y="26942"/>
                    <a:pt x="245257" y="34937"/>
                  </a:cubicBezTo>
                  <a:cubicBezTo>
                    <a:pt x="244822" y="35995"/>
                    <a:pt x="244822" y="37182"/>
                    <a:pt x="245257" y="38240"/>
                  </a:cubicBezTo>
                  <a:cubicBezTo>
                    <a:pt x="272025" y="100119"/>
                    <a:pt x="298271" y="160492"/>
                    <a:pt x="323996" y="219358"/>
                  </a:cubicBezTo>
                  <a:lnTo>
                    <a:pt x="337989" y="251601"/>
                  </a:lnTo>
                  <a:lnTo>
                    <a:pt x="338858" y="253513"/>
                  </a:lnTo>
                  <a:cubicBezTo>
                    <a:pt x="339683" y="255198"/>
                    <a:pt x="340379" y="256941"/>
                    <a:pt x="340944" y="258728"/>
                  </a:cubicBezTo>
                  <a:cubicBezTo>
                    <a:pt x="347601" y="276305"/>
                    <a:pt x="357743" y="292356"/>
                    <a:pt x="370753" y="305919"/>
                  </a:cubicBezTo>
                  <a:cubicBezTo>
                    <a:pt x="373448" y="309222"/>
                    <a:pt x="388135" y="328690"/>
                    <a:pt x="388135" y="328690"/>
                  </a:cubicBezTo>
                  <a:lnTo>
                    <a:pt x="279064" y="328690"/>
                  </a:lnTo>
                  <a:close/>
                  <a:moveTo>
                    <a:pt x="208234" y="166691"/>
                  </a:moveTo>
                  <a:cubicBezTo>
                    <a:pt x="196849" y="140619"/>
                    <a:pt x="187549" y="119239"/>
                    <a:pt x="184160" y="111330"/>
                  </a:cubicBezTo>
                  <a:lnTo>
                    <a:pt x="177207" y="95339"/>
                  </a:lnTo>
                  <a:lnTo>
                    <a:pt x="175904" y="92819"/>
                  </a:lnTo>
                  <a:cubicBezTo>
                    <a:pt x="170167" y="108115"/>
                    <a:pt x="159217" y="136968"/>
                    <a:pt x="147745" y="167039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6B8FDC8-1EDC-BE82-5C02-052EAAF80829}"/>
                </a:ext>
              </a:extLst>
            </p:cNvPr>
            <p:cNvSpPr/>
            <p:nvPr/>
          </p:nvSpPr>
          <p:spPr>
            <a:xfrm>
              <a:off x="2803203" y="239953"/>
              <a:ext cx="261947" cy="284855"/>
            </a:xfrm>
            <a:custGeom>
              <a:avLst/>
              <a:gdLst>
                <a:gd name="connsiteX0" fmla="*/ 210087 w 383517"/>
                <a:gd name="connsiteY0" fmla="*/ 416989 h 417056"/>
                <a:gd name="connsiteX1" fmla="*/ 83635 w 383517"/>
                <a:gd name="connsiteY1" fmla="*/ 390916 h 417056"/>
                <a:gd name="connsiteX2" fmla="*/ 79116 w 383517"/>
                <a:gd name="connsiteY2" fmla="*/ 388396 h 417056"/>
                <a:gd name="connsiteX3" fmla="*/ 66601 w 383517"/>
                <a:gd name="connsiteY3" fmla="*/ 383703 h 417056"/>
                <a:gd name="connsiteX4" fmla="*/ 64862 w 383517"/>
                <a:gd name="connsiteY4" fmla="*/ 383703 h 417056"/>
                <a:gd name="connsiteX5" fmla="*/ 53477 w 383517"/>
                <a:gd name="connsiteY5" fmla="*/ 386745 h 417056"/>
                <a:gd name="connsiteX6" fmla="*/ 52521 w 383517"/>
                <a:gd name="connsiteY6" fmla="*/ 386745 h 417056"/>
                <a:gd name="connsiteX7" fmla="*/ 30099 w 383517"/>
                <a:gd name="connsiteY7" fmla="*/ 398390 h 417056"/>
                <a:gd name="connsiteX8" fmla="*/ 23320 w 383517"/>
                <a:gd name="connsiteY8" fmla="*/ 402823 h 417056"/>
                <a:gd name="connsiteX9" fmla="*/ 19148 w 383517"/>
                <a:gd name="connsiteY9" fmla="*/ 405343 h 417056"/>
                <a:gd name="connsiteX10" fmla="*/ 11848 w 383517"/>
                <a:gd name="connsiteY10" fmla="*/ 409862 h 417056"/>
                <a:gd name="connsiteX11" fmla="*/ 9936 w 383517"/>
                <a:gd name="connsiteY11" fmla="*/ 411253 h 417056"/>
                <a:gd name="connsiteX12" fmla="*/ 9936 w 383517"/>
                <a:gd name="connsiteY12" fmla="*/ 406734 h 417056"/>
                <a:gd name="connsiteX13" fmla="*/ 8459 w 383517"/>
                <a:gd name="connsiteY13" fmla="*/ 264116 h 417056"/>
                <a:gd name="connsiteX14" fmla="*/ 10631 w 383517"/>
                <a:gd name="connsiteY14" fmla="*/ 266463 h 417056"/>
                <a:gd name="connsiteX15" fmla="*/ 16976 w 383517"/>
                <a:gd name="connsiteY15" fmla="*/ 273850 h 417056"/>
                <a:gd name="connsiteX16" fmla="*/ 24102 w 383517"/>
                <a:gd name="connsiteY16" fmla="*/ 281498 h 417056"/>
                <a:gd name="connsiteX17" fmla="*/ 28274 w 383517"/>
                <a:gd name="connsiteY17" fmla="*/ 285148 h 417056"/>
                <a:gd name="connsiteX18" fmla="*/ 45656 w 383517"/>
                <a:gd name="connsiteY18" fmla="*/ 299227 h 417056"/>
                <a:gd name="connsiteX19" fmla="*/ 96584 w 383517"/>
                <a:gd name="connsiteY19" fmla="*/ 327820 h 417056"/>
                <a:gd name="connsiteX20" fmla="*/ 211652 w 383517"/>
                <a:gd name="connsiteY20" fmla="*/ 352503 h 417056"/>
                <a:gd name="connsiteX21" fmla="*/ 281179 w 383517"/>
                <a:gd name="connsiteY21" fmla="*/ 314002 h 417056"/>
                <a:gd name="connsiteX22" fmla="*/ 267013 w 383517"/>
                <a:gd name="connsiteY22" fmla="*/ 279238 h 417056"/>
                <a:gd name="connsiteX23" fmla="*/ 246763 w 383517"/>
                <a:gd name="connsiteY23" fmla="*/ 271156 h 417056"/>
                <a:gd name="connsiteX24" fmla="*/ 180973 w 383517"/>
                <a:gd name="connsiteY24" fmla="*/ 260205 h 417056"/>
                <a:gd name="connsiteX25" fmla="*/ 180104 w 383517"/>
                <a:gd name="connsiteY25" fmla="*/ 260205 h 417056"/>
                <a:gd name="connsiteX26" fmla="*/ 152814 w 383517"/>
                <a:gd name="connsiteY26" fmla="*/ 256816 h 417056"/>
                <a:gd name="connsiteX27" fmla="*/ 69555 w 383517"/>
                <a:gd name="connsiteY27" fmla="*/ 237001 h 417056"/>
                <a:gd name="connsiteX28" fmla="*/ 14282 w 383517"/>
                <a:gd name="connsiteY28" fmla="*/ 191634 h 417056"/>
                <a:gd name="connsiteX29" fmla="*/ 463 w 383517"/>
                <a:gd name="connsiteY29" fmla="*/ 142704 h 417056"/>
                <a:gd name="connsiteX30" fmla="*/ 19322 w 383517"/>
                <a:gd name="connsiteY30" fmla="*/ 71439 h 417056"/>
                <a:gd name="connsiteX31" fmla="*/ 100756 w 383517"/>
                <a:gd name="connsiteY31" fmla="*/ 20163 h 417056"/>
                <a:gd name="connsiteX32" fmla="*/ 168979 w 383517"/>
                <a:gd name="connsiteY32" fmla="*/ 12254 h 417056"/>
                <a:gd name="connsiteX33" fmla="*/ 190011 w 383517"/>
                <a:gd name="connsiteY33" fmla="*/ 12863 h 417056"/>
                <a:gd name="connsiteX34" fmla="*/ 196530 w 383517"/>
                <a:gd name="connsiteY34" fmla="*/ 12863 h 417056"/>
                <a:gd name="connsiteX35" fmla="*/ 241114 w 383517"/>
                <a:gd name="connsiteY35" fmla="*/ 16252 h 417056"/>
                <a:gd name="connsiteX36" fmla="*/ 293954 w 383517"/>
                <a:gd name="connsiteY36" fmla="*/ 28767 h 417056"/>
                <a:gd name="connsiteX37" fmla="*/ 307078 w 383517"/>
                <a:gd name="connsiteY37" fmla="*/ 31287 h 417056"/>
                <a:gd name="connsiteX38" fmla="*/ 318549 w 383517"/>
                <a:gd name="connsiteY38" fmla="*/ 26073 h 417056"/>
                <a:gd name="connsiteX39" fmla="*/ 322982 w 383517"/>
                <a:gd name="connsiteY39" fmla="*/ 22162 h 417056"/>
                <a:gd name="connsiteX40" fmla="*/ 348099 w 383517"/>
                <a:gd name="connsiteY40" fmla="*/ 1391 h 417056"/>
                <a:gd name="connsiteX41" fmla="*/ 350011 w 383517"/>
                <a:gd name="connsiteY41" fmla="*/ 0 h 417056"/>
                <a:gd name="connsiteX42" fmla="*/ 350011 w 383517"/>
                <a:gd name="connsiteY42" fmla="*/ 149657 h 417056"/>
                <a:gd name="connsiteX43" fmla="*/ 348359 w 383517"/>
                <a:gd name="connsiteY43" fmla="*/ 149049 h 417056"/>
                <a:gd name="connsiteX44" fmla="*/ 343753 w 383517"/>
                <a:gd name="connsiteY44" fmla="*/ 145659 h 417056"/>
                <a:gd name="connsiteX45" fmla="*/ 342797 w 383517"/>
                <a:gd name="connsiteY45" fmla="*/ 144703 h 417056"/>
                <a:gd name="connsiteX46" fmla="*/ 335497 w 383517"/>
                <a:gd name="connsiteY46" fmla="*/ 137403 h 417056"/>
                <a:gd name="connsiteX47" fmla="*/ 330195 w 383517"/>
                <a:gd name="connsiteY47" fmla="*/ 132015 h 417056"/>
                <a:gd name="connsiteX48" fmla="*/ 187491 w 383517"/>
                <a:gd name="connsiteY48" fmla="*/ 78566 h 417056"/>
                <a:gd name="connsiteX49" fmla="*/ 141951 w 383517"/>
                <a:gd name="connsiteY49" fmla="*/ 81607 h 417056"/>
                <a:gd name="connsiteX50" fmla="*/ 108838 w 383517"/>
                <a:gd name="connsiteY50" fmla="*/ 94731 h 417056"/>
                <a:gd name="connsiteX51" fmla="*/ 97453 w 383517"/>
                <a:gd name="connsiteY51" fmla="*/ 122976 h 417056"/>
                <a:gd name="connsiteX52" fmla="*/ 116486 w 383517"/>
                <a:gd name="connsiteY52" fmla="*/ 146528 h 417056"/>
                <a:gd name="connsiteX53" fmla="*/ 144471 w 383517"/>
                <a:gd name="connsiteY53" fmla="*/ 155219 h 417056"/>
                <a:gd name="connsiteX54" fmla="*/ 198268 w 383517"/>
                <a:gd name="connsiteY54" fmla="*/ 162607 h 417056"/>
                <a:gd name="connsiteX55" fmla="*/ 199224 w 383517"/>
                <a:gd name="connsiteY55" fmla="*/ 162607 h 417056"/>
                <a:gd name="connsiteX56" fmla="*/ 241461 w 383517"/>
                <a:gd name="connsiteY56" fmla="*/ 168256 h 417056"/>
                <a:gd name="connsiteX57" fmla="*/ 323417 w 383517"/>
                <a:gd name="connsiteY57" fmla="*/ 191460 h 417056"/>
                <a:gd name="connsiteX58" fmla="*/ 372172 w 383517"/>
                <a:gd name="connsiteY58" fmla="*/ 238652 h 417056"/>
                <a:gd name="connsiteX59" fmla="*/ 380863 w 383517"/>
                <a:gd name="connsiteY59" fmla="*/ 316870 h 417056"/>
                <a:gd name="connsiteX60" fmla="*/ 341928 w 383517"/>
                <a:gd name="connsiteY60" fmla="*/ 381183 h 417056"/>
                <a:gd name="connsiteX61" fmla="*/ 257018 w 383517"/>
                <a:gd name="connsiteY61" fmla="*/ 413600 h 417056"/>
                <a:gd name="connsiteX62" fmla="*/ 210087 w 383517"/>
                <a:gd name="connsiteY62" fmla="*/ 416989 h 41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83517" h="417056">
                  <a:moveTo>
                    <a:pt x="210087" y="416989"/>
                  </a:moveTo>
                  <a:cubicBezTo>
                    <a:pt x="166511" y="417928"/>
                    <a:pt x="123283" y="409016"/>
                    <a:pt x="83635" y="390916"/>
                  </a:cubicBezTo>
                  <a:cubicBezTo>
                    <a:pt x="82157" y="390221"/>
                    <a:pt x="80593" y="389265"/>
                    <a:pt x="79116" y="388396"/>
                  </a:cubicBezTo>
                  <a:cubicBezTo>
                    <a:pt x="75422" y="385770"/>
                    <a:pt x="71111" y="384153"/>
                    <a:pt x="66601" y="383703"/>
                  </a:cubicBezTo>
                  <a:lnTo>
                    <a:pt x="64862" y="383703"/>
                  </a:lnTo>
                  <a:cubicBezTo>
                    <a:pt x="60986" y="384388"/>
                    <a:pt x="57180" y="385405"/>
                    <a:pt x="53477" y="386745"/>
                  </a:cubicBezTo>
                  <a:lnTo>
                    <a:pt x="52521" y="386745"/>
                  </a:lnTo>
                  <a:cubicBezTo>
                    <a:pt x="44543" y="389564"/>
                    <a:pt x="36991" y="393484"/>
                    <a:pt x="30099" y="398390"/>
                  </a:cubicBezTo>
                  <a:cubicBezTo>
                    <a:pt x="28013" y="399897"/>
                    <a:pt x="25753" y="401374"/>
                    <a:pt x="23320" y="402823"/>
                  </a:cubicBezTo>
                  <a:lnTo>
                    <a:pt x="19148" y="405343"/>
                  </a:lnTo>
                  <a:cubicBezTo>
                    <a:pt x="16628" y="406821"/>
                    <a:pt x="14021" y="408298"/>
                    <a:pt x="11848" y="409862"/>
                  </a:cubicBezTo>
                  <a:lnTo>
                    <a:pt x="9936" y="411253"/>
                  </a:lnTo>
                  <a:lnTo>
                    <a:pt x="9936" y="406734"/>
                  </a:lnTo>
                  <a:lnTo>
                    <a:pt x="8459" y="264116"/>
                  </a:lnTo>
                  <a:lnTo>
                    <a:pt x="10631" y="266463"/>
                  </a:lnTo>
                  <a:cubicBezTo>
                    <a:pt x="13152" y="269244"/>
                    <a:pt x="15237" y="271677"/>
                    <a:pt x="16976" y="273850"/>
                  </a:cubicBezTo>
                  <a:cubicBezTo>
                    <a:pt x="19157" y="276573"/>
                    <a:pt x="21538" y="279129"/>
                    <a:pt x="24102" y="281498"/>
                  </a:cubicBezTo>
                  <a:lnTo>
                    <a:pt x="28274" y="285148"/>
                  </a:lnTo>
                  <a:cubicBezTo>
                    <a:pt x="33749" y="289928"/>
                    <a:pt x="39398" y="294882"/>
                    <a:pt x="45656" y="299227"/>
                  </a:cubicBezTo>
                  <a:cubicBezTo>
                    <a:pt x="61508" y="310630"/>
                    <a:pt x="78594" y="320220"/>
                    <a:pt x="96584" y="327820"/>
                  </a:cubicBezTo>
                  <a:cubicBezTo>
                    <a:pt x="132851" y="343816"/>
                    <a:pt x="172012" y="352216"/>
                    <a:pt x="211652" y="352503"/>
                  </a:cubicBezTo>
                  <a:cubicBezTo>
                    <a:pt x="251977" y="352503"/>
                    <a:pt x="275356" y="339553"/>
                    <a:pt x="281179" y="314002"/>
                  </a:cubicBezTo>
                  <a:cubicBezTo>
                    <a:pt x="285707" y="300505"/>
                    <a:pt x="279684" y="285724"/>
                    <a:pt x="267013" y="279238"/>
                  </a:cubicBezTo>
                  <a:cubicBezTo>
                    <a:pt x="260616" y="275736"/>
                    <a:pt x="253811" y="273023"/>
                    <a:pt x="246763" y="271156"/>
                  </a:cubicBezTo>
                  <a:cubicBezTo>
                    <a:pt x="225140" y="265839"/>
                    <a:pt x="203152" y="262178"/>
                    <a:pt x="180973" y="260205"/>
                  </a:cubicBezTo>
                  <a:lnTo>
                    <a:pt x="180104" y="260205"/>
                  </a:lnTo>
                  <a:cubicBezTo>
                    <a:pt x="170978" y="259162"/>
                    <a:pt x="161853" y="258119"/>
                    <a:pt x="152814" y="256816"/>
                  </a:cubicBezTo>
                  <a:cubicBezTo>
                    <a:pt x="124325" y="253817"/>
                    <a:pt x="96341" y="247157"/>
                    <a:pt x="69555" y="237001"/>
                  </a:cubicBezTo>
                  <a:cubicBezTo>
                    <a:pt x="46568" y="228502"/>
                    <a:pt x="27101" y="212524"/>
                    <a:pt x="14282" y="191634"/>
                  </a:cubicBezTo>
                  <a:cubicBezTo>
                    <a:pt x="5877" y="176643"/>
                    <a:pt x="1141" y="159876"/>
                    <a:pt x="463" y="142704"/>
                  </a:cubicBezTo>
                  <a:cubicBezTo>
                    <a:pt x="-1892" y="117465"/>
                    <a:pt x="4791" y="92209"/>
                    <a:pt x="19322" y="71439"/>
                  </a:cubicBezTo>
                  <a:cubicBezTo>
                    <a:pt x="36704" y="46409"/>
                    <a:pt x="63646" y="29636"/>
                    <a:pt x="100756" y="20163"/>
                  </a:cubicBezTo>
                  <a:cubicBezTo>
                    <a:pt x="123074" y="14658"/>
                    <a:pt x="145992" y="12000"/>
                    <a:pt x="168979" y="12254"/>
                  </a:cubicBezTo>
                  <a:cubicBezTo>
                    <a:pt x="176019" y="12254"/>
                    <a:pt x="182972" y="12254"/>
                    <a:pt x="190011" y="12863"/>
                  </a:cubicBezTo>
                  <a:lnTo>
                    <a:pt x="196530" y="12863"/>
                  </a:lnTo>
                  <a:cubicBezTo>
                    <a:pt x="211130" y="13645"/>
                    <a:pt x="226339" y="14427"/>
                    <a:pt x="241114" y="16252"/>
                  </a:cubicBezTo>
                  <a:cubicBezTo>
                    <a:pt x="259000" y="19198"/>
                    <a:pt x="276651" y="23379"/>
                    <a:pt x="293954" y="28767"/>
                  </a:cubicBezTo>
                  <a:cubicBezTo>
                    <a:pt x="298204" y="30173"/>
                    <a:pt x="302610" y="31020"/>
                    <a:pt x="307078" y="31287"/>
                  </a:cubicBezTo>
                  <a:cubicBezTo>
                    <a:pt x="311458" y="31203"/>
                    <a:pt x="315603" y="29316"/>
                    <a:pt x="318549" y="26073"/>
                  </a:cubicBezTo>
                  <a:lnTo>
                    <a:pt x="322982" y="22162"/>
                  </a:lnTo>
                  <a:cubicBezTo>
                    <a:pt x="330986" y="14809"/>
                    <a:pt x="339373" y="7877"/>
                    <a:pt x="348099" y="1391"/>
                  </a:cubicBezTo>
                  <a:lnTo>
                    <a:pt x="350011" y="0"/>
                  </a:lnTo>
                  <a:lnTo>
                    <a:pt x="350011" y="149657"/>
                  </a:lnTo>
                  <a:lnTo>
                    <a:pt x="348359" y="149049"/>
                  </a:lnTo>
                  <a:cubicBezTo>
                    <a:pt x="346560" y="148329"/>
                    <a:pt x="344979" y="147163"/>
                    <a:pt x="343753" y="145659"/>
                  </a:cubicBezTo>
                  <a:lnTo>
                    <a:pt x="342797" y="144703"/>
                  </a:lnTo>
                  <a:lnTo>
                    <a:pt x="335497" y="137403"/>
                  </a:lnTo>
                  <a:lnTo>
                    <a:pt x="330195" y="132015"/>
                  </a:lnTo>
                  <a:cubicBezTo>
                    <a:pt x="296475" y="98555"/>
                    <a:pt x="243287" y="78566"/>
                    <a:pt x="187491" y="78566"/>
                  </a:cubicBezTo>
                  <a:cubicBezTo>
                    <a:pt x="172264" y="78666"/>
                    <a:pt x="157055" y="79682"/>
                    <a:pt x="141951" y="81607"/>
                  </a:cubicBezTo>
                  <a:cubicBezTo>
                    <a:pt x="129862" y="82622"/>
                    <a:pt x="118338" y="87188"/>
                    <a:pt x="108838" y="94731"/>
                  </a:cubicBezTo>
                  <a:cubicBezTo>
                    <a:pt x="100321" y="101476"/>
                    <a:pt x="95993" y="112212"/>
                    <a:pt x="97453" y="122976"/>
                  </a:cubicBezTo>
                  <a:cubicBezTo>
                    <a:pt x="99174" y="133644"/>
                    <a:pt x="106422" y="142603"/>
                    <a:pt x="116486" y="146528"/>
                  </a:cubicBezTo>
                  <a:cubicBezTo>
                    <a:pt x="125421" y="150567"/>
                    <a:pt x="134824" y="153486"/>
                    <a:pt x="144471" y="155219"/>
                  </a:cubicBezTo>
                  <a:cubicBezTo>
                    <a:pt x="162374" y="157913"/>
                    <a:pt x="180625" y="160260"/>
                    <a:pt x="198268" y="162607"/>
                  </a:cubicBezTo>
                  <a:lnTo>
                    <a:pt x="199224" y="162607"/>
                  </a:lnTo>
                  <a:cubicBezTo>
                    <a:pt x="213303" y="164432"/>
                    <a:pt x="227382" y="166257"/>
                    <a:pt x="241461" y="168256"/>
                  </a:cubicBezTo>
                  <a:cubicBezTo>
                    <a:pt x="269863" y="171484"/>
                    <a:pt x="297544" y="179322"/>
                    <a:pt x="323417" y="191460"/>
                  </a:cubicBezTo>
                  <a:cubicBezTo>
                    <a:pt x="344561" y="201192"/>
                    <a:pt x="361761" y="217836"/>
                    <a:pt x="372172" y="238652"/>
                  </a:cubicBezTo>
                  <a:cubicBezTo>
                    <a:pt x="383297" y="263141"/>
                    <a:pt x="386338" y="290536"/>
                    <a:pt x="380863" y="316870"/>
                  </a:cubicBezTo>
                  <a:cubicBezTo>
                    <a:pt x="376596" y="342500"/>
                    <a:pt x="362656" y="365518"/>
                    <a:pt x="341928" y="381183"/>
                  </a:cubicBezTo>
                  <a:cubicBezTo>
                    <a:pt x="317046" y="399414"/>
                    <a:pt x="287714" y="410612"/>
                    <a:pt x="257018" y="413600"/>
                  </a:cubicBezTo>
                  <a:cubicBezTo>
                    <a:pt x="241479" y="415859"/>
                    <a:pt x="225792" y="416992"/>
                    <a:pt x="210087" y="416989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D8AC0A7-18D1-D0B4-3A11-A04B7E7547D2}"/>
                </a:ext>
              </a:extLst>
            </p:cNvPr>
            <p:cNvSpPr/>
            <p:nvPr/>
          </p:nvSpPr>
          <p:spPr>
            <a:xfrm>
              <a:off x="1850911" y="246965"/>
              <a:ext cx="288489" cy="277731"/>
            </a:xfrm>
            <a:custGeom>
              <a:avLst/>
              <a:gdLst>
                <a:gd name="connsiteX0" fmla="*/ 422377 w 422377"/>
                <a:gd name="connsiteY0" fmla="*/ 273491 h 406626"/>
                <a:gd name="connsiteX1" fmla="*/ 334078 w 422377"/>
                <a:gd name="connsiteY1" fmla="*/ 156859 h 406626"/>
                <a:gd name="connsiteX2" fmla="*/ 363627 w 422377"/>
                <a:gd name="connsiteY2" fmla="*/ 96023 h 406626"/>
                <a:gd name="connsiteX3" fmla="*/ 351460 w 422377"/>
                <a:gd name="connsiteY3" fmla="*/ 54828 h 406626"/>
                <a:gd name="connsiteX4" fmla="*/ 320781 w 422377"/>
                <a:gd name="connsiteY4" fmla="*/ 24758 h 406626"/>
                <a:gd name="connsiteX5" fmla="*/ 273937 w 422377"/>
                <a:gd name="connsiteY5" fmla="*/ 5377 h 406626"/>
                <a:gd name="connsiteX6" fmla="*/ 210754 w 422377"/>
                <a:gd name="connsiteY6" fmla="*/ 163 h 406626"/>
                <a:gd name="connsiteX7" fmla="*/ 3389 w 422377"/>
                <a:gd name="connsiteY7" fmla="*/ 163 h 406626"/>
                <a:gd name="connsiteX8" fmla="*/ 0 w 422377"/>
                <a:gd name="connsiteY8" fmla="*/ 858 h 406626"/>
                <a:gd name="connsiteX9" fmla="*/ 0 w 422377"/>
                <a:gd name="connsiteY9" fmla="*/ 858 h 406626"/>
                <a:gd name="connsiteX10" fmla="*/ 5475 w 422377"/>
                <a:gd name="connsiteY10" fmla="*/ 10765 h 406626"/>
                <a:gd name="connsiteX11" fmla="*/ 27463 w 422377"/>
                <a:gd name="connsiteY11" fmla="*/ 50917 h 406626"/>
                <a:gd name="connsiteX12" fmla="*/ 28506 w 422377"/>
                <a:gd name="connsiteY12" fmla="*/ 57783 h 406626"/>
                <a:gd name="connsiteX13" fmla="*/ 28506 w 422377"/>
                <a:gd name="connsiteY13" fmla="*/ 58652 h 406626"/>
                <a:gd name="connsiteX14" fmla="*/ 28506 w 422377"/>
                <a:gd name="connsiteY14" fmla="*/ 348146 h 406626"/>
                <a:gd name="connsiteX15" fmla="*/ 27550 w 422377"/>
                <a:gd name="connsiteY15" fmla="*/ 354577 h 406626"/>
                <a:gd name="connsiteX16" fmla="*/ 6431 w 422377"/>
                <a:gd name="connsiteY16" fmla="*/ 393599 h 406626"/>
                <a:gd name="connsiteX17" fmla="*/ 0 w 422377"/>
                <a:gd name="connsiteY17" fmla="*/ 405332 h 406626"/>
                <a:gd name="connsiteX18" fmla="*/ 0 w 422377"/>
                <a:gd name="connsiteY18" fmla="*/ 405332 h 406626"/>
                <a:gd name="connsiteX19" fmla="*/ 3389 w 422377"/>
                <a:gd name="connsiteY19" fmla="*/ 406027 h 406626"/>
                <a:gd name="connsiteX20" fmla="*/ 203280 w 422377"/>
                <a:gd name="connsiteY20" fmla="*/ 406027 h 406626"/>
                <a:gd name="connsiteX21" fmla="*/ 275936 w 422377"/>
                <a:gd name="connsiteY21" fmla="*/ 405158 h 406626"/>
                <a:gd name="connsiteX22" fmla="*/ 359629 w 422377"/>
                <a:gd name="connsiteY22" fmla="*/ 376739 h 406626"/>
                <a:gd name="connsiteX23" fmla="*/ 411774 w 422377"/>
                <a:gd name="connsiteY23" fmla="*/ 319900 h 406626"/>
                <a:gd name="connsiteX24" fmla="*/ 422377 w 422377"/>
                <a:gd name="connsiteY24" fmla="*/ 273491 h 406626"/>
                <a:gd name="connsiteX25" fmla="*/ 252123 w 422377"/>
                <a:gd name="connsiteY25" fmla="*/ 211004 h 406626"/>
                <a:gd name="connsiteX26" fmla="*/ 309222 w 422377"/>
                <a:gd name="connsiteY26" fmla="*/ 237076 h 406626"/>
                <a:gd name="connsiteX27" fmla="*/ 309743 w 422377"/>
                <a:gd name="connsiteY27" fmla="*/ 313904 h 406626"/>
                <a:gd name="connsiteX28" fmla="*/ 248125 w 422377"/>
                <a:gd name="connsiteY28" fmla="*/ 341541 h 406626"/>
                <a:gd name="connsiteX29" fmla="*/ 201976 w 422377"/>
                <a:gd name="connsiteY29" fmla="*/ 341541 h 406626"/>
                <a:gd name="connsiteX30" fmla="*/ 133231 w 422377"/>
                <a:gd name="connsiteY30" fmla="*/ 341541 h 406626"/>
                <a:gd name="connsiteX31" fmla="*/ 133231 w 422377"/>
                <a:gd name="connsiteY31" fmla="*/ 211177 h 406626"/>
                <a:gd name="connsiteX32" fmla="*/ 134883 w 422377"/>
                <a:gd name="connsiteY32" fmla="*/ 210656 h 406626"/>
                <a:gd name="connsiteX33" fmla="*/ 136534 w 422377"/>
                <a:gd name="connsiteY33" fmla="*/ 210656 h 406626"/>
                <a:gd name="connsiteX34" fmla="*/ 136534 w 422377"/>
                <a:gd name="connsiteY34" fmla="*/ 210656 h 406626"/>
                <a:gd name="connsiteX35" fmla="*/ 178598 w 422377"/>
                <a:gd name="connsiteY35" fmla="*/ 210656 h 406626"/>
                <a:gd name="connsiteX36" fmla="*/ 252123 w 422377"/>
                <a:gd name="connsiteY36" fmla="*/ 211004 h 406626"/>
                <a:gd name="connsiteX37" fmla="*/ 133144 w 422377"/>
                <a:gd name="connsiteY37" fmla="*/ 64823 h 406626"/>
                <a:gd name="connsiteX38" fmla="*/ 135839 w 422377"/>
                <a:gd name="connsiteY38" fmla="*/ 64823 h 406626"/>
                <a:gd name="connsiteX39" fmla="*/ 139054 w 422377"/>
                <a:gd name="connsiteY39" fmla="*/ 64823 h 406626"/>
                <a:gd name="connsiteX40" fmla="*/ 221357 w 422377"/>
                <a:gd name="connsiteY40" fmla="*/ 64823 h 406626"/>
                <a:gd name="connsiteX41" fmla="*/ 254035 w 422377"/>
                <a:gd name="connsiteY41" fmla="*/ 73514 h 406626"/>
                <a:gd name="connsiteX42" fmla="*/ 272894 w 422377"/>
                <a:gd name="connsiteY42" fmla="*/ 109668 h 406626"/>
                <a:gd name="connsiteX43" fmla="*/ 243953 w 422377"/>
                <a:gd name="connsiteY43" fmla="*/ 142085 h 406626"/>
                <a:gd name="connsiteX44" fmla="*/ 220488 w 422377"/>
                <a:gd name="connsiteY44" fmla="*/ 145648 h 406626"/>
                <a:gd name="connsiteX45" fmla="*/ 185724 w 422377"/>
                <a:gd name="connsiteY45" fmla="*/ 145648 h 406626"/>
                <a:gd name="connsiteX46" fmla="*/ 137924 w 422377"/>
                <a:gd name="connsiteY46" fmla="*/ 145648 h 406626"/>
                <a:gd name="connsiteX47" fmla="*/ 135578 w 422377"/>
                <a:gd name="connsiteY47" fmla="*/ 145648 h 406626"/>
                <a:gd name="connsiteX48" fmla="*/ 132971 w 422377"/>
                <a:gd name="connsiteY48" fmla="*/ 145648 h 40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22377" h="406626">
                  <a:moveTo>
                    <a:pt x="422377" y="273491"/>
                  </a:moveTo>
                  <a:cubicBezTo>
                    <a:pt x="422377" y="223171"/>
                    <a:pt x="386658" y="179543"/>
                    <a:pt x="334078" y="156859"/>
                  </a:cubicBezTo>
                  <a:cubicBezTo>
                    <a:pt x="352389" y="141912"/>
                    <a:pt x="363201" y="119661"/>
                    <a:pt x="363627" y="96023"/>
                  </a:cubicBezTo>
                  <a:cubicBezTo>
                    <a:pt x="363575" y="81413"/>
                    <a:pt x="359351" y="67122"/>
                    <a:pt x="351460" y="54828"/>
                  </a:cubicBezTo>
                  <a:cubicBezTo>
                    <a:pt x="343577" y="42667"/>
                    <a:pt x="333096" y="32399"/>
                    <a:pt x="320781" y="24758"/>
                  </a:cubicBezTo>
                  <a:cubicBezTo>
                    <a:pt x="306380" y="15682"/>
                    <a:pt x="290536" y="9128"/>
                    <a:pt x="273937" y="5377"/>
                  </a:cubicBezTo>
                  <a:cubicBezTo>
                    <a:pt x="253148" y="1179"/>
                    <a:pt x="231942" y="-571"/>
                    <a:pt x="210754" y="163"/>
                  </a:cubicBezTo>
                  <a:lnTo>
                    <a:pt x="3389" y="163"/>
                  </a:lnTo>
                  <a:cubicBezTo>
                    <a:pt x="2233" y="235"/>
                    <a:pt x="1092" y="469"/>
                    <a:pt x="0" y="858"/>
                  </a:cubicBezTo>
                  <a:lnTo>
                    <a:pt x="0" y="858"/>
                  </a:lnTo>
                  <a:lnTo>
                    <a:pt x="5475" y="10765"/>
                  </a:lnTo>
                  <a:cubicBezTo>
                    <a:pt x="13036" y="24410"/>
                    <a:pt x="20337" y="37620"/>
                    <a:pt x="27463" y="50917"/>
                  </a:cubicBezTo>
                  <a:cubicBezTo>
                    <a:pt x="28378" y="53083"/>
                    <a:pt x="28737" y="55444"/>
                    <a:pt x="28506" y="57783"/>
                  </a:cubicBezTo>
                  <a:lnTo>
                    <a:pt x="28506" y="58652"/>
                  </a:lnTo>
                  <a:cubicBezTo>
                    <a:pt x="28506" y="154947"/>
                    <a:pt x="28506" y="251156"/>
                    <a:pt x="28506" y="348146"/>
                  </a:cubicBezTo>
                  <a:cubicBezTo>
                    <a:pt x="28714" y="350335"/>
                    <a:pt x="28385" y="352543"/>
                    <a:pt x="27550" y="354577"/>
                  </a:cubicBezTo>
                  <a:cubicBezTo>
                    <a:pt x="20597" y="367613"/>
                    <a:pt x="13471" y="380650"/>
                    <a:pt x="6431" y="393599"/>
                  </a:cubicBezTo>
                  <a:lnTo>
                    <a:pt x="0" y="405332"/>
                  </a:lnTo>
                  <a:lnTo>
                    <a:pt x="0" y="405332"/>
                  </a:lnTo>
                  <a:cubicBezTo>
                    <a:pt x="1094" y="405714"/>
                    <a:pt x="2234" y="405947"/>
                    <a:pt x="3389" y="406027"/>
                  </a:cubicBezTo>
                  <a:lnTo>
                    <a:pt x="203280" y="406027"/>
                  </a:lnTo>
                  <a:cubicBezTo>
                    <a:pt x="227493" y="407052"/>
                    <a:pt x="251749" y="406762"/>
                    <a:pt x="275936" y="405158"/>
                  </a:cubicBezTo>
                  <a:cubicBezTo>
                    <a:pt x="305641" y="402212"/>
                    <a:pt x="334269" y="392489"/>
                    <a:pt x="359629" y="376739"/>
                  </a:cubicBezTo>
                  <a:cubicBezTo>
                    <a:pt x="381982" y="363038"/>
                    <a:pt x="400042" y="343348"/>
                    <a:pt x="411774" y="319900"/>
                  </a:cubicBezTo>
                  <a:cubicBezTo>
                    <a:pt x="418744" y="305421"/>
                    <a:pt x="422369" y="289561"/>
                    <a:pt x="422377" y="273491"/>
                  </a:cubicBezTo>
                  <a:close/>
                  <a:moveTo>
                    <a:pt x="252123" y="211004"/>
                  </a:moveTo>
                  <a:cubicBezTo>
                    <a:pt x="273876" y="211725"/>
                    <a:pt x="294430" y="221112"/>
                    <a:pt x="309222" y="237076"/>
                  </a:cubicBezTo>
                  <a:cubicBezTo>
                    <a:pt x="329011" y="258785"/>
                    <a:pt x="329237" y="291928"/>
                    <a:pt x="309743" y="313904"/>
                  </a:cubicBezTo>
                  <a:cubicBezTo>
                    <a:pt x="294056" y="331443"/>
                    <a:pt x="271660" y="341490"/>
                    <a:pt x="248125" y="341541"/>
                  </a:cubicBezTo>
                  <a:cubicBezTo>
                    <a:pt x="234393" y="341541"/>
                    <a:pt x="219706" y="341541"/>
                    <a:pt x="201976" y="341541"/>
                  </a:cubicBezTo>
                  <a:lnTo>
                    <a:pt x="133231" y="341541"/>
                  </a:lnTo>
                  <a:lnTo>
                    <a:pt x="133231" y="211177"/>
                  </a:lnTo>
                  <a:lnTo>
                    <a:pt x="134883" y="210656"/>
                  </a:lnTo>
                  <a:cubicBezTo>
                    <a:pt x="135430" y="210583"/>
                    <a:pt x="135986" y="210583"/>
                    <a:pt x="136534" y="210656"/>
                  </a:cubicBezTo>
                  <a:lnTo>
                    <a:pt x="136534" y="210656"/>
                  </a:lnTo>
                  <a:lnTo>
                    <a:pt x="178598" y="210656"/>
                  </a:lnTo>
                  <a:cubicBezTo>
                    <a:pt x="202063" y="209961"/>
                    <a:pt x="227354" y="209961"/>
                    <a:pt x="252123" y="211004"/>
                  </a:cubicBezTo>
                  <a:close/>
                  <a:moveTo>
                    <a:pt x="133144" y="64823"/>
                  </a:moveTo>
                  <a:lnTo>
                    <a:pt x="135839" y="64823"/>
                  </a:lnTo>
                  <a:lnTo>
                    <a:pt x="139054" y="64823"/>
                  </a:lnTo>
                  <a:lnTo>
                    <a:pt x="221357" y="64823"/>
                  </a:lnTo>
                  <a:cubicBezTo>
                    <a:pt x="232872" y="64392"/>
                    <a:pt x="244257" y="67419"/>
                    <a:pt x="254035" y="73514"/>
                  </a:cubicBezTo>
                  <a:cubicBezTo>
                    <a:pt x="266975" y="80722"/>
                    <a:pt x="274389" y="94933"/>
                    <a:pt x="272894" y="109668"/>
                  </a:cubicBezTo>
                  <a:cubicBezTo>
                    <a:pt x="271460" y="125676"/>
                    <a:pt x="259701" y="138850"/>
                    <a:pt x="243953" y="142085"/>
                  </a:cubicBezTo>
                  <a:cubicBezTo>
                    <a:pt x="236323" y="144290"/>
                    <a:pt x="228431" y="145488"/>
                    <a:pt x="220488" y="145648"/>
                  </a:cubicBezTo>
                  <a:cubicBezTo>
                    <a:pt x="208929" y="145648"/>
                    <a:pt x="197457" y="145648"/>
                    <a:pt x="185724" y="145648"/>
                  </a:cubicBezTo>
                  <a:lnTo>
                    <a:pt x="137924" y="145648"/>
                  </a:lnTo>
                  <a:lnTo>
                    <a:pt x="135578" y="145648"/>
                  </a:lnTo>
                  <a:lnTo>
                    <a:pt x="132971" y="145648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32E79BA-E742-0267-7DA9-6CF98C1EE88A}"/>
                </a:ext>
              </a:extLst>
            </p:cNvPr>
            <p:cNvSpPr/>
            <p:nvPr/>
          </p:nvSpPr>
          <p:spPr>
            <a:xfrm>
              <a:off x="2340393" y="275687"/>
              <a:ext cx="235243" cy="229842"/>
            </a:xfrm>
            <a:custGeom>
              <a:avLst/>
              <a:gdLst>
                <a:gd name="connsiteX0" fmla="*/ 206061 w 344419"/>
                <a:gd name="connsiteY0" fmla="*/ 869 h 336511"/>
                <a:gd name="connsiteX1" fmla="*/ 208234 w 344419"/>
                <a:gd name="connsiteY1" fmla="*/ 5562 h 336511"/>
                <a:gd name="connsiteX2" fmla="*/ 209190 w 344419"/>
                <a:gd name="connsiteY2" fmla="*/ 7648 h 336511"/>
                <a:gd name="connsiteX3" fmla="*/ 214665 w 344419"/>
                <a:gd name="connsiteY3" fmla="*/ 17729 h 336511"/>
                <a:gd name="connsiteX4" fmla="*/ 229092 w 344419"/>
                <a:gd name="connsiteY4" fmla="*/ 44845 h 336511"/>
                <a:gd name="connsiteX5" fmla="*/ 230569 w 344419"/>
                <a:gd name="connsiteY5" fmla="*/ 49712 h 336511"/>
                <a:gd name="connsiteX6" fmla="*/ 230569 w 344419"/>
                <a:gd name="connsiteY6" fmla="*/ 60402 h 336511"/>
                <a:gd name="connsiteX7" fmla="*/ 230569 w 344419"/>
                <a:gd name="connsiteY7" fmla="*/ 228049 h 336511"/>
                <a:gd name="connsiteX8" fmla="*/ 208842 w 344419"/>
                <a:gd name="connsiteY8" fmla="*/ 263682 h 336511"/>
                <a:gd name="connsiteX9" fmla="*/ 173209 w 344419"/>
                <a:gd name="connsiteY9" fmla="*/ 272373 h 336511"/>
                <a:gd name="connsiteX10" fmla="*/ 159565 w 344419"/>
                <a:gd name="connsiteY10" fmla="*/ 271243 h 336511"/>
                <a:gd name="connsiteX11" fmla="*/ 113416 w 344419"/>
                <a:gd name="connsiteY11" fmla="*/ 219097 h 336511"/>
                <a:gd name="connsiteX12" fmla="*/ 113416 w 344419"/>
                <a:gd name="connsiteY12" fmla="*/ 78653 h 336511"/>
                <a:gd name="connsiteX13" fmla="*/ 128364 w 344419"/>
                <a:gd name="connsiteY13" fmla="*/ 19555 h 336511"/>
                <a:gd name="connsiteX14" fmla="*/ 134361 w 344419"/>
                <a:gd name="connsiteY14" fmla="*/ 8778 h 336511"/>
                <a:gd name="connsiteX15" fmla="*/ 136968 w 344419"/>
                <a:gd name="connsiteY15" fmla="*/ 3563 h 336511"/>
                <a:gd name="connsiteX16" fmla="*/ 138793 w 344419"/>
                <a:gd name="connsiteY16" fmla="*/ 0 h 336511"/>
                <a:gd name="connsiteX17" fmla="*/ 0 w 344419"/>
                <a:gd name="connsiteY17" fmla="*/ 0 h 336511"/>
                <a:gd name="connsiteX18" fmla="*/ 0 w 344419"/>
                <a:gd name="connsiteY18" fmla="*/ 4085 h 336511"/>
                <a:gd name="connsiteX19" fmla="*/ 5649 w 344419"/>
                <a:gd name="connsiteY19" fmla="*/ 14166 h 336511"/>
                <a:gd name="connsiteX20" fmla="*/ 23031 w 344419"/>
                <a:gd name="connsiteY20" fmla="*/ 46583 h 336511"/>
                <a:gd name="connsiteX21" fmla="*/ 23031 w 344419"/>
                <a:gd name="connsiteY21" fmla="*/ 49973 h 336511"/>
                <a:gd name="connsiteX22" fmla="*/ 23031 w 344419"/>
                <a:gd name="connsiteY22" fmla="*/ 98902 h 336511"/>
                <a:gd name="connsiteX23" fmla="*/ 23031 w 344419"/>
                <a:gd name="connsiteY23" fmla="*/ 223704 h 336511"/>
                <a:gd name="connsiteX24" fmla="*/ 23031 w 344419"/>
                <a:gd name="connsiteY24" fmla="*/ 237174 h 336511"/>
                <a:gd name="connsiteX25" fmla="*/ 171645 w 344419"/>
                <a:gd name="connsiteY25" fmla="*/ 336511 h 336511"/>
                <a:gd name="connsiteX26" fmla="*/ 320259 w 344419"/>
                <a:gd name="connsiteY26" fmla="*/ 237174 h 336511"/>
                <a:gd name="connsiteX27" fmla="*/ 320259 w 344419"/>
                <a:gd name="connsiteY27" fmla="*/ 224138 h 336511"/>
                <a:gd name="connsiteX28" fmla="*/ 320259 w 344419"/>
                <a:gd name="connsiteY28" fmla="*/ 159130 h 336511"/>
                <a:gd name="connsiteX29" fmla="*/ 320259 w 344419"/>
                <a:gd name="connsiteY29" fmla="*/ 70918 h 336511"/>
                <a:gd name="connsiteX30" fmla="*/ 330949 w 344419"/>
                <a:gd name="connsiteY30" fmla="*/ 27463 h 336511"/>
                <a:gd name="connsiteX31" fmla="*/ 338076 w 344419"/>
                <a:gd name="connsiteY31" fmla="*/ 14340 h 336511"/>
                <a:gd name="connsiteX32" fmla="*/ 340857 w 344419"/>
                <a:gd name="connsiteY32" fmla="*/ 8778 h 336511"/>
                <a:gd name="connsiteX33" fmla="*/ 342247 w 344419"/>
                <a:gd name="connsiteY33" fmla="*/ 5823 h 336511"/>
                <a:gd name="connsiteX34" fmla="*/ 344420 w 344419"/>
                <a:gd name="connsiteY34" fmla="*/ 1043 h 33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4419" h="336511">
                  <a:moveTo>
                    <a:pt x="206061" y="869"/>
                  </a:moveTo>
                  <a:lnTo>
                    <a:pt x="208234" y="5562"/>
                  </a:lnTo>
                  <a:cubicBezTo>
                    <a:pt x="208234" y="6344"/>
                    <a:pt x="208929" y="6953"/>
                    <a:pt x="209190" y="7648"/>
                  </a:cubicBezTo>
                  <a:lnTo>
                    <a:pt x="214665" y="17729"/>
                  </a:lnTo>
                  <a:cubicBezTo>
                    <a:pt x="219532" y="26420"/>
                    <a:pt x="224399" y="35806"/>
                    <a:pt x="229092" y="44845"/>
                  </a:cubicBezTo>
                  <a:cubicBezTo>
                    <a:pt x="229978" y="46319"/>
                    <a:pt x="230491" y="47992"/>
                    <a:pt x="230569" y="49712"/>
                  </a:cubicBezTo>
                  <a:lnTo>
                    <a:pt x="230569" y="60402"/>
                  </a:lnTo>
                  <a:cubicBezTo>
                    <a:pt x="230569" y="114894"/>
                    <a:pt x="230569" y="174252"/>
                    <a:pt x="230569" y="228049"/>
                  </a:cubicBezTo>
                  <a:cubicBezTo>
                    <a:pt x="230882" y="243144"/>
                    <a:pt x="222408" y="257050"/>
                    <a:pt x="208842" y="263682"/>
                  </a:cubicBezTo>
                  <a:cubicBezTo>
                    <a:pt x="197900" y="269564"/>
                    <a:pt x="185637" y="272555"/>
                    <a:pt x="173209" y="272373"/>
                  </a:cubicBezTo>
                  <a:cubicBezTo>
                    <a:pt x="168638" y="272334"/>
                    <a:pt x="164075" y="271957"/>
                    <a:pt x="159565" y="271243"/>
                  </a:cubicBezTo>
                  <a:cubicBezTo>
                    <a:pt x="128191" y="266115"/>
                    <a:pt x="112634" y="248646"/>
                    <a:pt x="113416" y="219097"/>
                  </a:cubicBezTo>
                  <a:cubicBezTo>
                    <a:pt x="114546" y="174165"/>
                    <a:pt x="114546" y="122976"/>
                    <a:pt x="113416" y="78653"/>
                  </a:cubicBezTo>
                  <a:cubicBezTo>
                    <a:pt x="111565" y="57829"/>
                    <a:pt x="116832" y="36993"/>
                    <a:pt x="128364" y="19555"/>
                  </a:cubicBezTo>
                  <a:cubicBezTo>
                    <a:pt x="130641" y="16122"/>
                    <a:pt x="132640" y="12518"/>
                    <a:pt x="134361" y="8778"/>
                  </a:cubicBezTo>
                  <a:cubicBezTo>
                    <a:pt x="135143" y="7127"/>
                    <a:pt x="136012" y="5301"/>
                    <a:pt x="136968" y="3563"/>
                  </a:cubicBezTo>
                  <a:lnTo>
                    <a:pt x="138793" y="0"/>
                  </a:lnTo>
                  <a:lnTo>
                    <a:pt x="0" y="0"/>
                  </a:lnTo>
                  <a:lnTo>
                    <a:pt x="0" y="4085"/>
                  </a:lnTo>
                  <a:lnTo>
                    <a:pt x="5649" y="14166"/>
                  </a:lnTo>
                  <a:cubicBezTo>
                    <a:pt x="11559" y="25030"/>
                    <a:pt x="17556" y="35806"/>
                    <a:pt x="23031" y="46583"/>
                  </a:cubicBezTo>
                  <a:cubicBezTo>
                    <a:pt x="23265" y="47701"/>
                    <a:pt x="23265" y="48855"/>
                    <a:pt x="23031" y="49973"/>
                  </a:cubicBezTo>
                  <a:lnTo>
                    <a:pt x="23031" y="98902"/>
                  </a:lnTo>
                  <a:cubicBezTo>
                    <a:pt x="23031" y="140619"/>
                    <a:pt x="23031" y="183812"/>
                    <a:pt x="23031" y="223704"/>
                  </a:cubicBezTo>
                  <a:cubicBezTo>
                    <a:pt x="23031" y="226658"/>
                    <a:pt x="23031" y="235523"/>
                    <a:pt x="23031" y="237174"/>
                  </a:cubicBezTo>
                  <a:cubicBezTo>
                    <a:pt x="23031" y="292014"/>
                    <a:pt x="89516" y="336511"/>
                    <a:pt x="171645" y="336511"/>
                  </a:cubicBezTo>
                  <a:cubicBezTo>
                    <a:pt x="253774" y="336511"/>
                    <a:pt x="320259" y="292014"/>
                    <a:pt x="320259" y="237174"/>
                  </a:cubicBezTo>
                  <a:cubicBezTo>
                    <a:pt x="320259" y="236132"/>
                    <a:pt x="320259" y="227528"/>
                    <a:pt x="320259" y="224138"/>
                  </a:cubicBezTo>
                  <a:cubicBezTo>
                    <a:pt x="320259" y="203280"/>
                    <a:pt x="320259" y="181292"/>
                    <a:pt x="320259" y="159130"/>
                  </a:cubicBezTo>
                  <a:cubicBezTo>
                    <a:pt x="320259" y="129581"/>
                    <a:pt x="320259" y="99076"/>
                    <a:pt x="320259" y="70918"/>
                  </a:cubicBezTo>
                  <a:cubicBezTo>
                    <a:pt x="319034" y="55658"/>
                    <a:pt x="322780" y="40413"/>
                    <a:pt x="330949" y="27463"/>
                  </a:cubicBezTo>
                  <a:cubicBezTo>
                    <a:pt x="333608" y="23251"/>
                    <a:pt x="335990" y="18867"/>
                    <a:pt x="338076" y="14340"/>
                  </a:cubicBezTo>
                  <a:cubicBezTo>
                    <a:pt x="339032" y="12515"/>
                    <a:pt x="339901" y="10603"/>
                    <a:pt x="340857" y="8778"/>
                  </a:cubicBezTo>
                  <a:cubicBezTo>
                    <a:pt x="341369" y="7818"/>
                    <a:pt x="341839" y="6832"/>
                    <a:pt x="342247" y="5823"/>
                  </a:cubicBezTo>
                  <a:lnTo>
                    <a:pt x="344420" y="1043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C361835-2937-AD55-32BB-D5349F3EB605}"/>
                </a:ext>
              </a:extLst>
            </p:cNvPr>
            <p:cNvSpPr/>
            <p:nvPr/>
          </p:nvSpPr>
          <p:spPr>
            <a:xfrm>
              <a:off x="3741400" y="275866"/>
              <a:ext cx="47488" cy="47504"/>
            </a:xfrm>
            <a:custGeom>
              <a:avLst/>
              <a:gdLst>
                <a:gd name="connsiteX0" fmla="*/ 9 w 69527"/>
                <a:gd name="connsiteY0" fmla="*/ 35546 h 69550"/>
                <a:gd name="connsiteX1" fmla="*/ 33982 w 69527"/>
                <a:gd name="connsiteY1" fmla="*/ 9 h 69550"/>
                <a:gd name="connsiteX2" fmla="*/ 69519 w 69527"/>
                <a:gd name="connsiteY2" fmla="*/ 33982 h 69550"/>
                <a:gd name="connsiteX3" fmla="*/ 35546 w 69527"/>
                <a:gd name="connsiteY3" fmla="*/ 69519 h 69550"/>
                <a:gd name="connsiteX4" fmla="*/ 34773 w 69527"/>
                <a:gd name="connsiteY4" fmla="*/ 69527 h 69550"/>
                <a:gd name="connsiteX5" fmla="*/ 26 w 69527"/>
                <a:gd name="connsiteY5" fmla="*/ 37223 h 69550"/>
                <a:gd name="connsiteX6" fmla="*/ 9 w 69527"/>
                <a:gd name="connsiteY6" fmla="*/ 35546 h 69550"/>
                <a:gd name="connsiteX7" fmla="*/ 34773 w 69527"/>
                <a:gd name="connsiteY7" fmla="*/ 9473 h 69550"/>
                <a:gd name="connsiteX8" fmla="*/ 10047 w 69527"/>
                <a:gd name="connsiteY8" fmla="*/ 34116 h 69550"/>
                <a:gd name="connsiteX9" fmla="*/ 10091 w 69527"/>
                <a:gd name="connsiteY9" fmla="*/ 35546 h 69550"/>
                <a:gd name="connsiteX10" fmla="*/ 33269 w 69527"/>
                <a:gd name="connsiteY10" fmla="*/ 61648 h 69550"/>
                <a:gd name="connsiteX11" fmla="*/ 59368 w 69527"/>
                <a:gd name="connsiteY11" fmla="*/ 38474 h 69550"/>
                <a:gd name="connsiteX12" fmla="*/ 59368 w 69527"/>
                <a:gd name="connsiteY12" fmla="*/ 35546 h 69550"/>
                <a:gd name="connsiteX13" fmla="*/ 35850 w 69527"/>
                <a:gd name="connsiteY13" fmla="*/ 9585 h 69550"/>
                <a:gd name="connsiteX14" fmla="*/ 35120 w 69527"/>
                <a:gd name="connsiteY14" fmla="*/ 9560 h 69550"/>
                <a:gd name="connsiteX15" fmla="*/ 28950 w 69527"/>
                <a:gd name="connsiteY15" fmla="*/ 54058 h 69550"/>
                <a:gd name="connsiteX16" fmla="*/ 20867 w 69527"/>
                <a:gd name="connsiteY16" fmla="*/ 54058 h 69550"/>
                <a:gd name="connsiteX17" fmla="*/ 20867 w 69527"/>
                <a:gd name="connsiteY17" fmla="*/ 16861 h 69550"/>
                <a:gd name="connsiteX18" fmla="*/ 34946 w 69527"/>
                <a:gd name="connsiteY18" fmla="*/ 16861 h 69550"/>
                <a:gd name="connsiteX19" fmla="*/ 50242 w 69527"/>
                <a:gd name="connsiteY19" fmla="*/ 28072 h 69550"/>
                <a:gd name="connsiteX20" fmla="*/ 42855 w 69527"/>
                <a:gd name="connsiteY20" fmla="*/ 37895 h 69550"/>
                <a:gd name="connsiteX21" fmla="*/ 41465 w 69527"/>
                <a:gd name="connsiteY21" fmla="*/ 37979 h 69550"/>
                <a:gd name="connsiteX22" fmla="*/ 50155 w 69527"/>
                <a:gd name="connsiteY22" fmla="*/ 54145 h 69550"/>
                <a:gd name="connsiteX23" fmla="*/ 41465 w 69527"/>
                <a:gd name="connsiteY23" fmla="*/ 54145 h 69550"/>
                <a:gd name="connsiteX24" fmla="*/ 32774 w 69527"/>
                <a:gd name="connsiteY24" fmla="*/ 38849 h 69550"/>
                <a:gd name="connsiteX25" fmla="*/ 28950 w 69527"/>
                <a:gd name="connsiteY25" fmla="*/ 38849 h 69550"/>
                <a:gd name="connsiteX26" fmla="*/ 28950 w 69527"/>
                <a:gd name="connsiteY26" fmla="*/ 32157 h 69550"/>
                <a:gd name="connsiteX27" fmla="*/ 35989 w 69527"/>
                <a:gd name="connsiteY27" fmla="*/ 32157 h 69550"/>
                <a:gd name="connsiteX28" fmla="*/ 41812 w 69527"/>
                <a:gd name="connsiteY28" fmla="*/ 27203 h 69550"/>
                <a:gd name="connsiteX29" fmla="*/ 34686 w 69527"/>
                <a:gd name="connsiteY29" fmla="*/ 23379 h 69550"/>
                <a:gd name="connsiteX30" fmla="*/ 28950 w 69527"/>
                <a:gd name="connsiteY30" fmla="*/ 23379 h 6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9527" h="69550">
                  <a:moveTo>
                    <a:pt x="9" y="35546"/>
                  </a:moveTo>
                  <a:cubicBezTo>
                    <a:pt x="-426" y="16351"/>
                    <a:pt x="14783" y="441"/>
                    <a:pt x="33982" y="9"/>
                  </a:cubicBezTo>
                  <a:cubicBezTo>
                    <a:pt x="53180" y="-423"/>
                    <a:pt x="69084" y="14787"/>
                    <a:pt x="69519" y="33982"/>
                  </a:cubicBezTo>
                  <a:cubicBezTo>
                    <a:pt x="69953" y="53176"/>
                    <a:pt x="54744" y="69087"/>
                    <a:pt x="35546" y="69519"/>
                  </a:cubicBezTo>
                  <a:cubicBezTo>
                    <a:pt x="35285" y="69525"/>
                    <a:pt x="35033" y="69527"/>
                    <a:pt x="34773" y="69527"/>
                  </a:cubicBezTo>
                  <a:cubicBezTo>
                    <a:pt x="16261" y="70201"/>
                    <a:pt x="704" y="55738"/>
                    <a:pt x="26" y="37223"/>
                  </a:cubicBezTo>
                  <a:cubicBezTo>
                    <a:pt x="9" y="36664"/>
                    <a:pt x="0" y="36105"/>
                    <a:pt x="9" y="35546"/>
                  </a:cubicBezTo>
                  <a:close/>
                  <a:moveTo>
                    <a:pt x="34773" y="9473"/>
                  </a:moveTo>
                  <a:cubicBezTo>
                    <a:pt x="21145" y="9452"/>
                    <a:pt x="10073" y="20485"/>
                    <a:pt x="10047" y="34116"/>
                  </a:cubicBezTo>
                  <a:cubicBezTo>
                    <a:pt x="10047" y="34594"/>
                    <a:pt x="10064" y="35070"/>
                    <a:pt x="10091" y="35546"/>
                  </a:cubicBezTo>
                  <a:cubicBezTo>
                    <a:pt x="9282" y="49153"/>
                    <a:pt x="19659" y="60840"/>
                    <a:pt x="33269" y="61648"/>
                  </a:cubicBezTo>
                  <a:cubicBezTo>
                    <a:pt x="46870" y="62457"/>
                    <a:pt x="58560" y="52081"/>
                    <a:pt x="59368" y="38474"/>
                  </a:cubicBezTo>
                  <a:cubicBezTo>
                    <a:pt x="59428" y="37499"/>
                    <a:pt x="59428" y="36521"/>
                    <a:pt x="59368" y="35546"/>
                  </a:cubicBezTo>
                  <a:cubicBezTo>
                    <a:pt x="60046" y="21883"/>
                    <a:pt x="49512" y="10260"/>
                    <a:pt x="35850" y="9585"/>
                  </a:cubicBezTo>
                  <a:cubicBezTo>
                    <a:pt x="35607" y="9573"/>
                    <a:pt x="35364" y="9565"/>
                    <a:pt x="35120" y="9560"/>
                  </a:cubicBezTo>
                  <a:close/>
                  <a:moveTo>
                    <a:pt x="28950" y="54058"/>
                  </a:moveTo>
                  <a:lnTo>
                    <a:pt x="20867" y="54058"/>
                  </a:lnTo>
                  <a:lnTo>
                    <a:pt x="20867" y="16861"/>
                  </a:lnTo>
                  <a:lnTo>
                    <a:pt x="34946" y="16861"/>
                  </a:lnTo>
                  <a:cubicBezTo>
                    <a:pt x="44680" y="16861"/>
                    <a:pt x="50242" y="19555"/>
                    <a:pt x="50242" y="28072"/>
                  </a:cubicBezTo>
                  <a:cubicBezTo>
                    <a:pt x="50912" y="32824"/>
                    <a:pt x="47609" y="37223"/>
                    <a:pt x="42855" y="37895"/>
                  </a:cubicBezTo>
                  <a:cubicBezTo>
                    <a:pt x="42394" y="37960"/>
                    <a:pt x="41934" y="37989"/>
                    <a:pt x="41465" y="37979"/>
                  </a:cubicBezTo>
                  <a:lnTo>
                    <a:pt x="50155" y="54145"/>
                  </a:lnTo>
                  <a:lnTo>
                    <a:pt x="41465" y="54145"/>
                  </a:lnTo>
                  <a:lnTo>
                    <a:pt x="32774" y="38849"/>
                  </a:lnTo>
                  <a:lnTo>
                    <a:pt x="28950" y="38849"/>
                  </a:lnTo>
                  <a:close/>
                  <a:moveTo>
                    <a:pt x="28950" y="32157"/>
                  </a:moveTo>
                  <a:lnTo>
                    <a:pt x="35989" y="32157"/>
                  </a:lnTo>
                  <a:cubicBezTo>
                    <a:pt x="40509" y="32157"/>
                    <a:pt x="41812" y="30940"/>
                    <a:pt x="41812" y="27203"/>
                  </a:cubicBezTo>
                  <a:cubicBezTo>
                    <a:pt x="41812" y="23466"/>
                    <a:pt x="40161" y="23379"/>
                    <a:pt x="34686" y="23379"/>
                  </a:cubicBezTo>
                  <a:lnTo>
                    <a:pt x="28950" y="23379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</p:grpSp>
      <p:sp>
        <p:nvSpPr>
          <p:cNvPr id="11" name="TextBox 10">
            <a:hlinkClick r:id="rId4"/>
            <a:extLst>
              <a:ext uri="{FF2B5EF4-FFF2-40B4-BE49-F238E27FC236}">
                <a16:creationId xmlns:a16="http://schemas.microsoft.com/office/drawing/2014/main" id="{4515F3D8-CB52-CFE6-55CD-3B0F08D999DC}"/>
              </a:ext>
            </a:extLst>
          </p:cNvPr>
          <p:cNvSpPr txBox="1"/>
          <p:nvPr/>
        </p:nvSpPr>
        <p:spPr>
          <a:xfrm>
            <a:off x="10334225" y="277861"/>
            <a:ext cx="2021882" cy="553998"/>
          </a:xfrm>
          <a:prstGeom prst="rect">
            <a:avLst/>
          </a:prstGeom>
          <a:solidFill>
            <a:srgbClr val="001D50"/>
          </a:solidFill>
        </p:spPr>
        <p:txBody>
          <a:bodyPr wrap="square" lIns="91440" tIns="91440" rIns="91440" bIns="91440" rtlCol="0" anchor="ctr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Trade Gothic Next Co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</a:t>
            </a:r>
            <a:endParaRPr lang="en-US" sz="2400" b="1">
              <a:solidFill>
                <a:schemeClr val="bg1"/>
              </a:solidFill>
              <a:latin typeface="Trade Gothic Next Cond" panose="020B05060403030200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69520A3-EB87-E310-BE5B-CBC2B63404AA}"/>
              </a:ext>
            </a:extLst>
          </p:cNvPr>
          <p:cNvSpPr txBox="1"/>
          <p:nvPr/>
        </p:nvSpPr>
        <p:spPr>
          <a:xfrm>
            <a:off x="370482" y="864257"/>
            <a:ext cx="1040291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rgbClr val="001E54"/>
                </a:solidFill>
                <a:latin typeface="Trade Gothic Next Cond"/>
              </a:rPr>
              <a:t>Entry DEADLINE is May 21, 2025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3E1629F-86CA-0450-49E8-5BDBDFB028DD}"/>
                  </a:ext>
                </a:extLst>
              </p14:cNvPr>
              <p14:cNvContentPartPr/>
              <p14:nvPr/>
            </p14:nvContentPartPr>
            <p14:xfrm>
              <a:off x="7608955" y="3340823"/>
              <a:ext cx="26028" cy="26028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3E1629F-86CA-0450-49E8-5BDBDFB028D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58255" y="2690123"/>
                <a:ext cx="1301400" cy="130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459292E-49E7-B227-EE76-2FEEA4EF0B0C}"/>
                  </a:ext>
                </a:extLst>
              </p14:cNvPr>
              <p14:cNvContentPartPr/>
              <p14:nvPr/>
            </p14:nvContentPartPr>
            <p14:xfrm>
              <a:off x="7661538" y="3288240"/>
              <a:ext cx="26028" cy="26028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459292E-49E7-B227-EE76-2FEEA4EF0B0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10838" y="2637540"/>
                <a:ext cx="1301400" cy="1301400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2C84C43-495E-CA27-66D1-AC0A20AC728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2180" y="2965545"/>
            <a:ext cx="5990610" cy="5485021"/>
          </a:xfrm>
          <a:prstGeom prst="rect">
            <a:avLst/>
          </a:prstGeom>
        </p:spPr>
      </p:pic>
      <p:pic>
        <p:nvPicPr>
          <p:cNvPr id="13" name="Picture 12" descr="A kitchen with white cabinets and a stove&#10;&#10;AI-generated content may be incorrect.">
            <a:extLst>
              <a:ext uri="{FF2B5EF4-FFF2-40B4-BE49-F238E27FC236}">
                <a16:creationId xmlns:a16="http://schemas.microsoft.com/office/drawing/2014/main" id="{FB2AE0DC-651F-BAA3-0C99-D1EB7DDD032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447" y="2968635"/>
            <a:ext cx="3944243" cy="54882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7C5CB82-080E-383E-D7F4-E4F34D0FEB23}"/>
              </a:ext>
            </a:extLst>
          </p:cNvPr>
          <p:cNvSpPr txBox="1"/>
          <p:nvPr/>
        </p:nvSpPr>
        <p:spPr>
          <a:xfrm>
            <a:off x="252235" y="1503623"/>
            <a:ext cx="12671831" cy="75918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dirty="0">
                <a:latin typeface="Trade Gothic Next Cond"/>
              </a:rPr>
              <a:t>If you have a designer that created an amazing kitchen with BlueStar® appliances, please encourage them to enter for a chance to win $20,000 in BlueStar® appliances and national recognition. </a:t>
            </a:r>
            <a:r>
              <a:rPr lang="en-US" sz="2400" b="1" u="sng" dirty="0">
                <a:latin typeface="Trade Gothic Next Cond"/>
              </a:rPr>
              <a:t>The entry deadline is May 21, 2025. </a:t>
            </a:r>
            <a:endParaRPr lang="en-US" b="1" u="sng" dirty="0">
              <a:ea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C58690-55B3-A418-91C9-BC7D98150F4A}"/>
              </a:ext>
            </a:extLst>
          </p:cNvPr>
          <p:cNvSpPr txBox="1"/>
          <p:nvPr/>
        </p:nvSpPr>
        <p:spPr>
          <a:xfrm>
            <a:off x="2082024" y="8450819"/>
            <a:ext cx="8604622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i="1" dirty="0">
                <a:latin typeface="Trade Gothic Next Cond"/>
                <a:ea typeface="Calibri"/>
                <a:cs typeface="Calibri"/>
              </a:rPr>
              <a:t>Two of the Regional Winners from the 2024 BlueStar® Kitchen Design Contest </a:t>
            </a:r>
            <a:endParaRPr lang="en-US" sz="1600" i="1" dirty="0">
              <a:latin typeface="Trade Gothic Nex Cond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6314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BC96C11-61A3-2240-5001-0553B57AC1A2}"/>
              </a:ext>
            </a:extLst>
          </p:cNvPr>
          <p:cNvSpPr/>
          <p:nvPr/>
        </p:nvSpPr>
        <p:spPr>
          <a:xfrm>
            <a:off x="0" y="-76901"/>
            <a:ext cx="13168312" cy="17973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6F9424-F40B-BF4C-D71A-94780082CE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5838" y="2868407"/>
            <a:ext cx="5036274" cy="4034240"/>
          </a:xfrm>
        </p:spPr>
        <p:txBody>
          <a:bodyPr anchor="b">
            <a:normAutofit/>
          </a:bodyPr>
          <a:lstStyle/>
          <a:p>
            <a:pPr marL="493776" indent="-493776" algn="l">
              <a:buFont typeface="Arial" panose="020B0604020202020204" pitchFamily="34" charset="0"/>
              <a:buChar char="•"/>
            </a:pPr>
            <a:r>
              <a:rPr lang="en-US" sz="3600" b="1" dirty="0">
                <a:latin typeface="Trade Gothic Next Cond" panose="020B0506040303020004" pitchFamily="34" charset="0"/>
              </a:rPr>
              <a:t>Brushed Stainless</a:t>
            </a:r>
          </a:p>
          <a:p>
            <a:pPr marL="493776" indent="-493776" algn="l">
              <a:buFont typeface="Arial" panose="020B0604020202020204" pitchFamily="34" charset="0"/>
              <a:buChar char="•"/>
            </a:pPr>
            <a:r>
              <a:rPr lang="en-US" sz="3600" b="1" dirty="0">
                <a:latin typeface="Trade Gothic Next Cond" panose="020B0506040303020004" pitchFamily="34" charset="0"/>
              </a:rPr>
              <a:t>Brushed Brass</a:t>
            </a:r>
          </a:p>
          <a:p>
            <a:pPr marL="493776" indent="-493776" algn="l">
              <a:buFont typeface="Arial" panose="020B0604020202020204" pitchFamily="34" charset="0"/>
              <a:buChar char="•"/>
            </a:pPr>
            <a:r>
              <a:rPr lang="en-US" sz="3600" b="1" dirty="0">
                <a:latin typeface="Trade Gothic Next Cond" panose="020B0506040303020004" pitchFamily="34" charset="0"/>
              </a:rPr>
              <a:t>Polished Brass</a:t>
            </a:r>
          </a:p>
          <a:p>
            <a:pPr marL="493776" indent="-493776" algn="l">
              <a:buFont typeface="Arial" panose="020B0604020202020204" pitchFamily="34" charset="0"/>
              <a:buChar char="•"/>
            </a:pPr>
            <a:r>
              <a:rPr lang="en-US" sz="3600" b="1" dirty="0">
                <a:latin typeface="Trade Gothic Next Cond" panose="020B0506040303020004" pitchFamily="34" charset="0"/>
              </a:rPr>
              <a:t>Antique Brass</a:t>
            </a:r>
          </a:p>
          <a:p>
            <a:pPr marL="493776" indent="-493776" algn="l">
              <a:buFont typeface="Arial" panose="020B0604020202020204" pitchFamily="34" charset="0"/>
              <a:buChar char="•"/>
            </a:pPr>
            <a:r>
              <a:rPr lang="en-US" sz="3600" b="1" dirty="0">
                <a:latin typeface="Trade Gothic Next Cond" panose="020B0506040303020004" pitchFamily="34" charset="0"/>
              </a:rPr>
              <a:t>Brushed Copper </a:t>
            </a:r>
          </a:p>
          <a:p>
            <a:pPr marL="493776" indent="-493776" algn="l">
              <a:buFont typeface="Arial" panose="020B0604020202020204" pitchFamily="34" charset="0"/>
              <a:buChar char="•"/>
            </a:pPr>
            <a:r>
              <a:rPr lang="en-US" sz="3600" b="1" dirty="0">
                <a:latin typeface="Trade Gothic Next Cond" panose="020B0506040303020004" pitchFamily="34" charset="0"/>
              </a:rPr>
              <a:t>Pewter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2CEA71-2118-C77C-D218-AF36404017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684" b="1874"/>
          <a:stretch/>
        </p:blipFill>
        <p:spPr>
          <a:xfrm>
            <a:off x="5658162" y="1965320"/>
            <a:ext cx="5989314" cy="6165895"/>
          </a:xfrm>
          <a:prstGeom prst="rect">
            <a:avLst/>
          </a:prstGeom>
        </p:spPr>
      </p:pic>
      <p:sp>
        <p:nvSpPr>
          <p:cNvPr id="4" name="Title 38">
            <a:extLst>
              <a:ext uri="{FF2B5EF4-FFF2-40B4-BE49-F238E27FC236}">
                <a16:creationId xmlns:a16="http://schemas.microsoft.com/office/drawing/2014/main" id="{1EBF6970-3067-782A-6C3A-39F278205170}"/>
              </a:ext>
            </a:extLst>
          </p:cNvPr>
          <p:cNvSpPr txBox="1">
            <a:spLocks/>
          </p:cNvSpPr>
          <p:nvPr/>
        </p:nvSpPr>
        <p:spPr>
          <a:xfrm>
            <a:off x="302737" y="167948"/>
            <a:ext cx="12301500" cy="88443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>
                <a:solidFill>
                  <a:srgbClr val="001E54"/>
                </a:solidFill>
                <a:latin typeface="Trade Gothic Next Cond" panose="020B0506040303020004" pitchFamily="34" charset="0"/>
              </a:rPr>
              <a:t>current plated trim offering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FD263B-57E7-92A2-4041-8490B62108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9063788"/>
            <a:ext cx="13168313" cy="78631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BEF52F0E-3770-99F2-4F69-C4002AEEFCB4}"/>
              </a:ext>
            </a:extLst>
          </p:cNvPr>
          <p:cNvGrpSpPr>
            <a:grpSpLocks noChangeAspect="1"/>
          </p:cNvGrpSpPr>
          <p:nvPr/>
        </p:nvGrpSpPr>
        <p:grpSpPr>
          <a:xfrm>
            <a:off x="302737" y="9260416"/>
            <a:ext cx="2173315" cy="393059"/>
            <a:chOff x="1335964" y="143790"/>
            <a:chExt cx="2452924" cy="443628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36C3E2A-B253-596F-3990-E87D507046EA}"/>
                </a:ext>
              </a:extLst>
            </p:cNvPr>
            <p:cNvSpPr/>
            <p:nvPr/>
          </p:nvSpPr>
          <p:spPr>
            <a:xfrm>
              <a:off x="1539819" y="395298"/>
              <a:ext cx="59688" cy="96097"/>
            </a:xfrm>
            <a:custGeom>
              <a:avLst/>
              <a:gdLst>
                <a:gd name="connsiteX0" fmla="*/ 86977 w 87389"/>
                <a:gd name="connsiteY0" fmla="*/ 36415 h 140695"/>
                <a:gd name="connsiteX1" fmla="*/ 69595 w 87389"/>
                <a:gd name="connsiteY1" fmla="*/ 0 h 140695"/>
                <a:gd name="connsiteX2" fmla="*/ 1111 w 87389"/>
                <a:gd name="connsiteY2" fmla="*/ 106811 h 140695"/>
                <a:gd name="connsiteX3" fmla="*/ 3544 w 87389"/>
                <a:gd name="connsiteY3" fmla="*/ 131406 h 140695"/>
                <a:gd name="connsiteX4" fmla="*/ 5977 w 87389"/>
                <a:gd name="connsiteY4" fmla="*/ 137055 h 140695"/>
                <a:gd name="connsiteX5" fmla="*/ 14563 w 87389"/>
                <a:gd name="connsiteY5" fmla="*/ 140056 h 140695"/>
                <a:gd name="connsiteX6" fmla="*/ 16580 w 87389"/>
                <a:gd name="connsiteY6" fmla="*/ 138533 h 140695"/>
                <a:gd name="connsiteX7" fmla="*/ 74462 w 87389"/>
                <a:gd name="connsiteY7" fmla="*/ 61966 h 140695"/>
                <a:gd name="connsiteX8" fmla="*/ 86977 w 87389"/>
                <a:gd name="connsiteY8" fmla="*/ 36415 h 140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389" h="140695">
                  <a:moveTo>
                    <a:pt x="86977" y="36415"/>
                  </a:moveTo>
                  <a:cubicBezTo>
                    <a:pt x="89200" y="21860"/>
                    <a:pt x="82309" y="7425"/>
                    <a:pt x="69595" y="0"/>
                  </a:cubicBezTo>
                  <a:cubicBezTo>
                    <a:pt x="63077" y="8691"/>
                    <a:pt x="4935" y="97946"/>
                    <a:pt x="1111" y="106811"/>
                  </a:cubicBezTo>
                  <a:cubicBezTo>
                    <a:pt x="-970" y="115042"/>
                    <a:pt x="-110" y="123743"/>
                    <a:pt x="3544" y="131406"/>
                  </a:cubicBezTo>
                  <a:cubicBezTo>
                    <a:pt x="4065" y="132884"/>
                    <a:pt x="5369" y="135404"/>
                    <a:pt x="5977" y="137055"/>
                  </a:cubicBezTo>
                  <a:cubicBezTo>
                    <a:pt x="7519" y="140255"/>
                    <a:pt x="11363" y="141599"/>
                    <a:pt x="14563" y="140056"/>
                  </a:cubicBezTo>
                  <a:cubicBezTo>
                    <a:pt x="15330" y="139687"/>
                    <a:pt x="16015" y="139169"/>
                    <a:pt x="16580" y="138533"/>
                  </a:cubicBezTo>
                  <a:cubicBezTo>
                    <a:pt x="33962" y="123411"/>
                    <a:pt x="70812" y="67181"/>
                    <a:pt x="74462" y="61966"/>
                  </a:cubicBezTo>
                  <a:cubicBezTo>
                    <a:pt x="80259" y="54346"/>
                    <a:pt x="84510" y="45666"/>
                    <a:pt x="86977" y="36415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C332BF4-AB4F-FA72-7DDA-69F70913E6FF}"/>
                </a:ext>
              </a:extLst>
            </p:cNvPr>
            <p:cNvSpPr/>
            <p:nvPr/>
          </p:nvSpPr>
          <p:spPr>
            <a:xfrm>
              <a:off x="1335964" y="143790"/>
              <a:ext cx="5935" cy="5935"/>
            </a:xfrm>
            <a:custGeom>
              <a:avLst/>
              <a:gdLst/>
              <a:ahLst/>
              <a:cxnLst/>
              <a:rect l="l" t="t" r="r" b="b"/>
              <a:pathLst>
                <a:path w="8690" h="8690"/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DBCDB83-707E-3596-0EB6-A26A62249DE1}"/>
                </a:ext>
              </a:extLst>
            </p:cNvPr>
            <p:cNvSpPr/>
            <p:nvPr/>
          </p:nvSpPr>
          <p:spPr>
            <a:xfrm>
              <a:off x="1336140" y="143795"/>
              <a:ext cx="465791" cy="443623"/>
            </a:xfrm>
            <a:custGeom>
              <a:avLst/>
              <a:gdLst>
                <a:gd name="connsiteX0" fmla="*/ 676155 w 681964"/>
                <a:gd name="connsiteY0" fmla="*/ 242728 h 649509"/>
                <a:gd name="connsiteX1" fmla="*/ 435504 w 681964"/>
                <a:gd name="connsiteY1" fmla="*/ 237079 h 649509"/>
                <a:gd name="connsiteX2" fmla="*/ 428899 w 681964"/>
                <a:gd name="connsiteY2" fmla="*/ 232212 h 649509"/>
                <a:gd name="connsiteX3" fmla="*/ 347378 w 681964"/>
                <a:gd name="connsiteY3" fmla="*/ 3902 h 649509"/>
                <a:gd name="connsiteX4" fmla="*/ 337938 w 681964"/>
                <a:gd name="connsiteY4" fmla="*/ 740 h 649509"/>
                <a:gd name="connsiteX5" fmla="*/ 334776 w 681964"/>
                <a:gd name="connsiteY5" fmla="*/ 3902 h 649509"/>
                <a:gd name="connsiteX6" fmla="*/ 252995 w 681964"/>
                <a:gd name="connsiteY6" fmla="*/ 232212 h 649509"/>
                <a:gd name="connsiteX7" fmla="*/ 246390 w 681964"/>
                <a:gd name="connsiteY7" fmla="*/ 237079 h 649509"/>
                <a:gd name="connsiteX8" fmla="*/ 5739 w 681964"/>
                <a:gd name="connsiteY8" fmla="*/ 242728 h 649509"/>
                <a:gd name="connsiteX9" fmla="*/ 123 w 681964"/>
                <a:gd name="connsiteY9" fmla="*/ 250947 h 649509"/>
                <a:gd name="connsiteX10" fmla="*/ 2350 w 681964"/>
                <a:gd name="connsiteY10" fmla="*/ 254895 h 649509"/>
                <a:gd name="connsiteX11" fmla="*/ 192594 w 681964"/>
                <a:gd name="connsiteY11" fmla="*/ 404117 h 649509"/>
                <a:gd name="connsiteX12" fmla="*/ 195114 w 681964"/>
                <a:gd name="connsiteY12" fmla="*/ 411852 h 649509"/>
                <a:gd name="connsiteX13" fmla="*/ 127325 w 681964"/>
                <a:gd name="connsiteY13" fmla="*/ 641466 h 649509"/>
                <a:gd name="connsiteX14" fmla="*/ 133031 w 681964"/>
                <a:gd name="connsiteY14" fmla="*/ 649322 h 649509"/>
                <a:gd name="connsiteX15" fmla="*/ 137928 w 681964"/>
                <a:gd name="connsiteY15" fmla="*/ 648245 h 649509"/>
                <a:gd name="connsiteX16" fmla="*/ 301317 w 681964"/>
                <a:gd name="connsiteY16" fmla="*/ 537957 h 649509"/>
                <a:gd name="connsiteX17" fmla="*/ 275244 w 681964"/>
                <a:gd name="connsiteY17" fmla="*/ 485812 h 649509"/>
                <a:gd name="connsiteX18" fmla="*/ 257167 w 681964"/>
                <a:gd name="connsiteY18" fmla="*/ 441575 h 649509"/>
                <a:gd name="connsiteX19" fmla="*/ 270203 w 681964"/>
                <a:gd name="connsiteY19" fmla="*/ 395774 h 649509"/>
                <a:gd name="connsiteX20" fmla="*/ 333994 w 681964"/>
                <a:gd name="connsiteY20" fmla="*/ 293135 h 649509"/>
                <a:gd name="connsiteX21" fmla="*/ 341382 w 681964"/>
                <a:gd name="connsiteY21" fmla="*/ 244900 h 649509"/>
                <a:gd name="connsiteX22" fmla="*/ 334429 w 681964"/>
                <a:gd name="connsiteY22" fmla="*/ 227519 h 649509"/>
                <a:gd name="connsiteX23" fmla="*/ 331648 w 681964"/>
                <a:gd name="connsiteY23" fmla="*/ 224042 h 649509"/>
                <a:gd name="connsiteX24" fmla="*/ 331039 w 681964"/>
                <a:gd name="connsiteY24" fmla="*/ 222043 h 649509"/>
                <a:gd name="connsiteX25" fmla="*/ 334255 w 681964"/>
                <a:gd name="connsiteY25" fmla="*/ 218828 h 649509"/>
                <a:gd name="connsiteX26" fmla="*/ 336167 w 681964"/>
                <a:gd name="connsiteY26" fmla="*/ 219349 h 649509"/>
                <a:gd name="connsiteX27" fmla="*/ 383967 w 681964"/>
                <a:gd name="connsiteY27" fmla="*/ 334590 h 649509"/>
                <a:gd name="connsiteX28" fmla="*/ 374581 w 681964"/>
                <a:gd name="connsiteY28" fmla="*/ 356318 h 649509"/>
                <a:gd name="connsiteX29" fmla="*/ 370409 w 681964"/>
                <a:gd name="connsiteY29" fmla="*/ 363618 h 649509"/>
                <a:gd name="connsiteX30" fmla="*/ 422554 w 681964"/>
                <a:gd name="connsiteY30" fmla="*/ 414894 h 649509"/>
                <a:gd name="connsiteX31" fmla="*/ 400480 w 681964"/>
                <a:gd name="connsiteY31" fmla="*/ 488941 h 649509"/>
                <a:gd name="connsiteX32" fmla="*/ 369366 w 681964"/>
                <a:gd name="connsiteY32" fmla="*/ 530309 h 649509"/>
                <a:gd name="connsiteX33" fmla="*/ 543792 w 681964"/>
                <a:gd name="connsiteY33" fmla="*/ 648245 h 649509"/>
                <a:gd name="connsiteX34" fmla="*/ 553250 w 681964"/>
                <a:gd name="connsiteY34" fmla="*/ 646673 h 649509"/>
                <a:gd name="connsiteX35" fmla="*/ 554395 w 681964"/>
                <a:gd name="connsiteY35" fmla="*/ 641466 h 649509"/>
                <a:gd name="connsiteX36" fmla="*/ 486606 w 681964"/>
                <a:gd name="connsiteY36" fmla="*/ 411852 h 649509"/>
                <a:gd name="connsiteX37" fmla="*/ 489127 w 681964"/>
                <a:gd name="connsiteY37" fmla="*/ 404117 h 649509"/>
                <a:gd name="connsiteX38" fmla="*/ 679631 w 681964"/>
                <a:gd name="connsiteY38" fmla="*/ 254895 h 649509"/>
                <a:gd name="connsiteX39" fmla="*/ 680161 w 681964"/>
                <a:gd name="connsiteY39" fmla="*/ 244953 h 649509"/>
                <a:gd name="connsiteX40" fmla="*/ 676155 w 681964"/>
                <a:gd name="connsiteY40" fmla="*/ 242728 h 64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681964" h="649509">
                  <a:moveTo>
                    <a:pt x="676155" y="242728"/>
                  </a:moveTo>
                  <a:cubicBezTo>
                    <a:pt x="605150" y="239860"/>
                    <a:pt x="521978" y="237948"/>
                    <a:pt x="435504" y="237079"/>
                  </a:cubicBezTo>
                  <a:cubicBezTo>
                    <a:pt x="432478" y="237066"/>
                    <a:pt x="429807" y="235099"/>
                    <a:pt x="428899" y="232212"/>
                  </a:cubicBezTo>
                  <a:cubicBezTo>
                    <a:pt x="401262" y="149822"/>
                    <a:pt x="372843" y="70387"/>
                    <a:pt x="347378" y="3902"/>
                  </a:cubicBezTo>
                  <a:cubicBezTo>
                    <a:pt x="345644" y="422"/>
                    <a:pt x="341418" y="-993"/>
                    <a:pt x="337938" y="740"/>
                  </a:cubicBezTo>
                  <a:cubicBezTo>
                    <a:pt x="336569" y="1423"/>
                    <a:pt x="335459" y="2532"/>
                    <a:pt x="334776" y="3902"/>
                  </a:cubicBezTo>
                  <a:cubicBezTo>
                    <a:pt x="308704" y="70387"/>
                    <a:pt x="280632" y="149909"/>
                    <a:pt x="252995" y="232212"/>
                  </a:cubicBezTo>
                  <a:cubicBezTo>
                    <a:pt x="252020" y="235050"/>
                    <a:pt x="249390" y="236988"/>
                    <a:pt x="246390" y="237079"/>
                  </a:cubicBezTo>
                  <a:cubicBezTo>
                    <a:pt x="159481" y="238035"/>
                    <a:pt x="76744" y="239947"/>
                    <a:pt x="5739" y="242728"/>
                  </a:cubicBezTo>
                  <a:cubicBezTo>
                    <a:pt x="1919" y="243446"/>
                    <a:pt x="-596" y="247126"/>
                    <a:pt x="123" y="250947"/>
                  </a:cubicBezTo>
                  <a:cubicBezTo>
                    <a:pt x="410" y="252473"/>
                    <a:pt x="1193" y="253861"/>
                    <a:pt x="2350" y="254895"/>
                  </a:cubicBezTo>
                  <a:cubicBezTo>
                    <a:pt x="58667" y="301043"/>
                    <a:pt x="123240" y="352407"/>
                    <a:pt x="192594" y="404117"/>
                  </a:cubicBezTo>
                  <a:cubicBezTo>
                    <a:pt x="194990" y="405900"/>
                    <a:pt x="196000" y="409001"/>
                    <a:pt x="195114" y="411852"/>
                  </a:cubicBezTo>
                  <a:cubicBezTo>
                    <a:pt x="170084" y="493634"/>
                    <a:pt x="147488" y="570548"/>
                    <a:pt x="127325" y="641466"/>
                  </a:cubicBezTo>
                  <a:cubicBezTo>
                    <a:pt x="126731" y="645211"/>
                    <a:pt x="129286" y="648728"/>
                    <a:pt x="133031" y="649322"/>
                  </a:cubicBezTo>
                  <a:cubicBezTo>
                    <a:pt x="134741" y="649593"/>
                    <a:pt x="136490" y="649208"/>
                    <a:pt x="137928" y="648245"/>
                  </a:cubicBezTo>
                  <a:cubicBezTo>
                    <a:pt x="190073" y="612612"/>
                    <a:pt x="244304" y="576806"/>
                    <a:pt x="301317" y="537957"/>
                  </a:cubicBezTo>
                  <a:cubicBezTo>
                    <a:pt x="292104" y="520575"/>
                    <a:pt x="283413" y="503715"/>
                    <a:pt x="275244" y="485812"/>
                  </a:cubicBezTo>
                  <a:cubicBezTo>
                    <a:pt x="267733" y="471718"/>
                    <a:pt x="261676" y="456896"/>
                    <a:pt x="257167" y="441575"/>
                  </a:cubicBezTo>
                  <a:cubicBezTo>
                    <a:pt x="252908" y="424193"/>
                    <a:pt x="261252" y="410027"/>
                    <a:pt x="270203" y="395774"/>
                  </a:cubicBezTo>
                  <a:cubicBezTo>
                    <a:pt x="290627" y="363270"/>
                    <a:pt x="319133" y="328941"/>
                    <a:pt x="333994" y="293135"/>
                  </a:cubicBezTo>
                  <a:cubicBezTo>
                    <a:pt x="340666" y="277989"/>
                    <a:pt x="343214" y="261349"/>
                    <a:pt x="341382" y="244900"/>
                  </a:cubicBezTo>
                  <a:cubicBezTo>
                    <a:pt x="340532" y="238622"/>
                    <a:pt x="338144" y="232651"/>
                    <a:pt x="334429" y="227519"/>
                  </a:cubicBezTo>
                  <a:cubicBezTo>
                    <a:pt x="333560" y="226302"/>
                    <a:pt x="332604" y="225172"/>
                    <a:pt x="331648" y="224042"/>
                  </a:cubicBezTo>
                  <a:cubicBezTo>
                    <a:pt x="331239" y="223456"/>
                    <a:pt x="331026" y="222757"/>
                    <a:pt x="331039" y="222043"/>
                  </a:cubicBezTo>
                  <a:cubicBezTo>
                    <a:pt x="331039" y="220268"/>
                    <a:pt x="332480" y="218828"/>
                    <a:pt x="334255" y="218828"/>
                  </a:cubicBezTo>
                  <a:cubicBezTo>
                    <a:pt x="334929" y="218812"/>
                    <a:pt x="335593" y="218994"/>
                    <a:pt x="336167" y="219349"/>
                  </a:cubicBezTo>
                  <a:cubicBezTo>
                    <a:pt x="371800" y="243249"/>
                    <a:pt x="394657" y="295916"/>
                    <a:pt x="383967" y="334590"/>
                  </a:cubicBezTo>
                  <a:cubicBezTo>
                    <a:pt x="381918" y="342253"/>
                    <a:pt x="378755" y="349573"/>
                    <a:pt x="374581" y="356318"/>
                  </a:cubicBezTo>
                  <a:lnTo>
                    <a:pt x="370409" y="363618"/>
                  </a:lnTo>
                  <a:cubicBezTo>
                    <a:pt x="370409" y="363618"/>
                    <a:pt x="412734" y="390820"/>
                    <a:pt x="422554" y="414894"/>
                  </a:cubicBezTo>
                  <a:cubicBezTo>
                    <a:pt x="434200" y="443661"/>
                    <a:pt x="410040" y="474774"/>
                    <a:pt x="400480" y="488941"/>
                  </a:cubicBezTo>
                  <a:cubicBezTo>
                    <a:pt x="400480" y="488941"/>
                    <a:pt x="386313" y="509277"/>
                    <a:pt x="369366" y="530309"/>
                  </a:cubicBezTo>
                  <a:cubicBezTo>
                    <a:pt x="430202" y="572199"/>
                    <a:pt x="488171" y="610352"/>
                    <a:pt x="543792" y="648245"/>
                  </a:cubicBezTo>
                  <a:cubicBezTo>
                    <a:pt x="546838" y="650423"/>
                    <a:pt x="551072" y="649719"/>
                    <a:pt x="553250" y="646673"/>
                  </a:cubicBezTo>
                  <a:cubicBezTo>
                    <a:pt x="554327" y="645167"/>
                    <a:pt x="554741" y="643286"/>
                    <a:pt x="554395" y="641466"/>
                  </a:cubicBezTo>
                  <a:cubicBezTo>
                    <a:pt x="533972" y="570548"/>
                    <a:pt x="511636" y="493721"/>
                    <a:pt x="486606" y="411852"/>
                  </a:cubicBezTo>
                  <a:cubicBezTo>
                    <a:pt x="485774" y="409001"/>
                    <a:pt x="486774" y="405931"/>
                    <a:pt x="489127" y="404117"/>
                  </a:cubicBezTo>
                  <a:cubicBezTo>
                    <a:pt x="558654" y="351972"/>
                    <a:pt x="623053" y="301130"/>
                    <a:pt x="679631" y="254895"/>
                  </a:cubicBezTo>
                  <a:cubicBezTo>
                    <a:pt x="682522" y="252296"/>
                    <a:pt x="682760" y="247845"/>
                    <a:pt x="680161" y="244953"/>
                  </a:cubicBezTo>
                  <a:cubicBezTo>
                    <a:pt x="679111" y="243785"/>
                    <a:pt x="677701" y="243002"/>
                    <a:pt x="676155" y="242728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D09BAA8A-A214-A2F2-E7D9-0CAC8DBBE4D3}"/>
                </a:ext>
              </a:extLst>
            </p:cNvPr>
            <p:cNvSpPr/>
            <p:nvPr/>
          </p:nvSpPr>
          <p:spPr>
            <a:xfrm>
              <a:off x="2144090" y="276459"/>
              <a:ext cx="196481" cy="224440"/>
            </a:xfrm>
            <a:custGeom>
              <a:avLst/>
              <a:gdLst>
                <a:gd name="connsiteX0" fmla="*/ 0 w 287668"/>
                <a:gd name="connsiteY0" fmla="*/ 328603 h 328602"/>
                <a:gd name="connsiteX1" fmla="*/ 7387 w 287668"/>
                <a:gd name="connsiteY1" fmla="*/ 314697 h 328602"/>
                <a:gd name="connsiteX2" fmla="*/ 22857 w 287668"/>
                <a:gd name="connsiteY2" fmla="*/ 285409 h 328602"/>
                <a:gd name="connsiteX3" fmla="*/ 24595 w 287668"/>
                <a:gd name="connsiteY3" fmla="*/ 278978 h 328602"/>
                <a:gd name="connsiteX4" fmla="*/ 24595 w 287668"/>
                <a:gd name="connsiteY4" fmla="*/ 49538 h 328602"/>
                <a:gd name="connsiteX5" fmla="*/ 22857 w 287668"/>
                <a:gd name="connsiteY5" fmla="*/ 42498 h 328602"/>
                <a:gd name="connsiteX6" fmla="*/ 7387 w 287668"/>
                <a:gd name="connsiteY6" fmla="*/ 13645 h 328602"/>
                <a:gd name="connsiteX7" fmla="*/ 0 w 287668"/>
                <a:gd name="connsiteY7" fmla="*/ 0 h 328602"/>
                <a:gd name="connsiteX8" fmla="*/ 139054 w 287668"/>
                <a:gd name="connsiteY8" fmla="*/ 0 h 328602"/>
                <a:gd name="connsiteX9" fmla="*/ 131841 w 287668"/>
                <a:gd name="connsiteY9" fmla="*/ 13384 h 328602"/>
                <a:gd name="connsiteX10" fmla="*/ 116284 w 287668"/>
                <a:gd name="connsiteY10" fmla="*/ 42498 h 328602"/>
                <a:gd name="connsiteX11" fmla="*/ 114459 w 287668"/>
                <a:gd name="connsiteY11" fmla="*/ 48930 h 328602"/>
                <a:gd name="connsiteX12" fmla="*/ 114459 w 287668"/>
                <a:gd name="connsiteY12" fmla="*/ 250124 h 328602"/>
                <a:gd name="connsiteX13" fmla="*/ 114459 w 287668"/>
                <a:gd name="connsiteY13" fmla="*/ 262726 h 328602"/>
                <a:gd name="connsiteX14" fmla="*/ 114459 w 287668"/>
                <a:gd name="connsiteY14" fmla="*/ 264203 h 328602"/>
                <a:gd name="connsiteX15" fmla="*/ 118022 w 287668"/>
                <a:gd name="connsiteY15" fmla="*/ 264203 h 328602"/>
                <a:gd name="connsiteX16" fmla="*/ 235871 w 287668"/>
                <a:gd name="connsiteY16" fmla="*/ 264203 h 328602"/>
                <a:gd name="connsiteX17" fmla="*/ 243866 w 287668"/>
                <a:gd name="connsiteY17" fmla="*/ 262117 h 328602"/>
                <a:gd name="connsiteX18" fmla="*/ 272199 w 287668"/>
                <a:gd name="connsiteY18" fmla="*/ 247430 h 328602"/>
                <a:gd name="connsiteX19" fmla="*/ 287668 w 287668"/>
                <a:gd name="connsiteY19" fmla="*/ 239347 h 328602"/>
                <a:gd name="connsiteX20" fmla="*/ 285583 w 287668"/>
                <a:gd name="connsiteY20" fmla="*/ 251427 h 328602"/>
                <a:gd name="connsiteX21" fmla="*/ 282975 w 287668"/>
                <a:gd name="connsiteY21" fmla="*/ 265333 h 328602"/>
                <a:gd name="connsiteX22" fmla="*/ 271677 w 287668"/>
                <a:gd name="connsiteY22" fmla="*/ 322867 h 328602"/>
                <a:gd name="connsiteX23" fmla="*/ 271677 w 287668"/>
                <a:gd name="connsiteY23" fmla="*/ 324952 h 328602"/>
                <a:gd name="connsiteX24" fmla="*/ 271677 w 287668"/>
                <a:gd name="connsiteY24" fmla="*/ 328603 h 328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7668" h="328602">
                  <a:moveTo>
                    <a:pt x="0" y="328603"/>
                  </a:moveTo>
                  <a:lnTo>
                    <a:pt x="7387" y="314697"/>
                  </a:lnTo>
                  <a:cubicBezTo>
                    <a:pt x="12602" y="304963"/>
                    <a:pt x="17729" y="295230"/>
                    <a:pt x="22857" y="285409"/>
                  </a:cubicBezTo>
                  <a:cubicBezTo>
                    <a:pt x="23943" y="283436"/>
                    <a:pt x="24543" y="281230"/>
                    <a:pt x="24595" y="278978"/>
                  </a:cubicBezTo>
                  <a:cubicBezTo>
                    <a:pt x="24595" y="202498"/>
                    <a:pt x="24595" y="126018"/>
                    <a:pt x="24595" y="49538"/>
                  </a:cubicBezTo>
                  <a:cubicBezTo>
                    <a:pt x="24543" y="47092"/>
                    <a:pt x="23952" y="44687"/>
                    <a:pt x="22857" y="42498"/>
                  </a:cubicBezTo>
                  <a:cubicBezTo>
                    <a:pt x="17816" y="32852"/>
                    <a:pt x="12602" y="23205"/>
                    <a:pt x="7387" y="13645"/>
                  </a:cubicBezTo>
                  <a:lnTo>
                    <a:pt x="0" y="0"/>
                  </a:lnTo>
                  <a:lnTo>
                    <a:pt x="139054" y="0"/>
                  </a:lnTo>
                  <a:lnTo>
                    <a:pt x="131841" y="13384"/>
                  </a:lnTo>
                  <a:cubicBezTo>
                    <a:pt x="126539" y="23118"/>
                    <a:pt x="121325" y="32765"/>
                    <a:pt x="116284" y="42498"/>
                  </a:cubicBezTo>
                  <a:cubicBezTo>
                    <a:pt x="115154" y="44459"/>
                    <a:pt x="114528" y="46668"/>
                    <a:pt x="114459" y="48930"/>
                  </a:cubicBezTo>
                  <a:cubicBezTo>
                    <a:pt x="114459" y="115908"/>
                    <a:pt x="114459" y="182972"/>
                    <a:pt x="114459" y="250124"/>
                  </a:cubicBezTo>
                  <a:lnTo>
                    <a:pt x="114459" y="262726"/>
                  </a:lnTo>
                  <a:cubicBezTo>
                    <a:pt x="114415" y="263218"/>
                    <a:pt x="114415" y="263711"/>
                    <a:pt x="114459" y="264203"/>
                  </a:cubicBezTo>
                  <a:lnTo>
                    <a:pt x="118022" y="264203"/>
                  </a:lnTo>
                  <a:lnTo>
                    <a:pt x="235871" y="264203"/>
                  </a:lnTo>
                  <a:cubicBezTo>
                    <a:pt x="238652" y="264074"/>
                    <a:pt x="241372" y="263364"/>
                    <a:pt x="243866" y="262117"/>
                  </a:cubicBezTo>
                  <a:cubicBezTo>
                    <a:pt x="253252" y="257424"/>
                    <a:pt x="262465" y="252557"/>
                    <a:pt x="272199" y="247430"/>
                  </a:cubicBezTo>
                  <a:lnTo>
                    <a:pt x="287668" y="239347"/>
                  </a:lnTo>
                  <a:lnTo>
                    <a:pt x="285583" y="251427"/>
                  </a:lnTo>
                  <a:cubicBezTo>
                    <a:pt x="284713" y="256294"/>
                    <a:pt x="283844" y="260814"/>
                    <a:pt x="282975" y="265333"/>
                  </a:cubicBezTo>
                  <a:lnTo>
                    <a:pt x="271677" y="322867"/>
                  </a:lnTo>
                  <a:cubicBezTo>
                    <a:pt x="271634" y="323561"/>
                    <a:pt x="271634" y="324258"/>
                    <a:pt x="271677" y="324952"/>
                  </a:cubicBezTo>
                  <a:lnTo>
                    <a:pt x="271677" y="328603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CEC89C0-61B9-F62B-2CA0-7124E1148BA6}"/>
                </a:ext>
              </a:extLst>
            </p:cNvPr>
            <p:cNvSpPr/>
            <p:nvPr/>
          </p:nvSpPr>
          <p:spPr>
            <a:xfrm>
              <a:off x="3062270" y="276519"/>
              <a:ext cx="219631" cy="223965"/>
            </a:xfrm>
            <a:custGeom>
              <a:avLst/>
              <a:gdLst>
                <a:gd name="connsiteX0" fmla="*/ 90907 w 321562"/>
                <a:gd name="connsiteY0" fmla="*/ 327907 h 327907"/>
                <a:gd name="connsiteX1" fmla="*/ 92819 w 321562"/>
                <a:gd name="connsiteY1" fmla="*/ 324431 h 327907"/>
                <a:gd name="connsiteX2" fmla="*/ 97425 w 321562"/>
                <a:gd name="connsiteY2" fmla="*/ 315740 h 327907"/>
                <a:gd name="connsiteX3" fmla="*/ 107854 w 321562"/>
                <a:gd name="connsiteY3" fmla="*/ 296968 h 327907"/>
                <a:gd name="connsiteX4" fmla="*/ 116110 w 321562"/>
                <a:gd name="connsiteY4" fmla="*/ 264898 h 327907"/>
                <a:gd name="connsiteX5" fmla="*/ 116110 w 321562"/>
                <a:gd name="connsiteY5" fmla="*/ 119760 h 327907"/>
                <a:gd name="connsiteX6" fmla="*/ 116110 w 321562"/>
                <a:gd name="connsiteY6" fmla="*/ 64139 h 327907"/>
                <a:gd name="connsiteX7" fmla="*/ 116110 w 321562"/>
                <a:gd name="connsiteY7" fmla="*/ 64139 h 327907"/>
                <a:gd name="connsiteX8" fmla="*/ 112460 w 321562"/>
                <a:gd name="connsiteY8" fmla="*/ 64139 h 327907"/>
                <a:gd name="connsiteX9" fmla="*/ 82737 w 321562"/>
                <a:gd name="connsiteY9" fmla="*/ 64139 h 327907"/>
                <a:gd name="connsiteX10" fmla="*/ 51885 w 321562"/>
                <a:gd name="connsiteY10" fmla="*/ 64139 h 327907"/>
                <a:gd name="connsiteX11" fmla="*/ 43889 w 321562"/>
                <a:gd name="connsiteY11" fmla="*/ 66225 h 327907"/>
                <a:gd name="connsiteX12" fmla="*/ 14948 w 321562"/>
                <a:gd name="connsiteY12" fmla="*/ 81260 h 327907"/>
                <a:gd name="connsiteX13" fmla="*/ 0 w 321562"/>
                <a:gd name="connsiteY13" fmla="*/ 89082 h 327907"/>
                <a:gd name="connsiteX14" fmla="*/ 17382 w 321562"/>
                <a:gd name="connsiteY14" fmla="*/ 0 h 327907"/>
                <a:gd name="connsiteX15" fmla="*/ 304181 w 321562"/>
                <a:gd name="connsiteY15" fmla="*/ 0 h 327907"/>
                <a:gd name="connsiteX16" fmla="*/ 321563 w 321562"/>
                <a:gd name="connsiteY16" fmla="*/ 88647 h 327907"/>
                <a:gd name="connsiteX17" fmla="*/ 311742 w 321562"/>
                <a:gd name="connsiteY17" fmla="*/ 83780 h 327907"/>
                <a:gd name="connsiteX18" fmla="*/ 303573 w 321562"/>
                <a:gd name="connsiteY18" fmla="*/ 79695 h 327907"/>
                <a:gd name="connsiteX19" fmla="*/ 294013 w 321562"/>
                <a:gd name="connsiteY19" fmla="*/ 74307 h 327907"/>
                <a:gd name="connsiteX20" fmla="*/ 273155 w 321562"/>
                <a:gd name="connsiteY20" fmla="*/ 64486 h 327907"/>
                <a:gd name="connsiteX21" fmla="*/ 259423 w 321562"/>
                <a:gd name="connsiteY21" fmla="*/ 63096 h 327907"/>
                <a:gd name="connsiteX22" fmla="*/ 249255 w 321562"/>
                <a:gd name="connsiteY22" fmla="*/ 63096 h 327907"/>
                <a:gd name="connsiteX23" fmla="*/ 238739 w 321562"/>
                <a:gd name="connsiteY23" fmla="*/ 63096 h 327907"/>
                <a:gd name="connsiteX24" fmla="*/ 204844 w 321562"/>
                <a:gd name="connsiteY24" fmla="*/ 63096 h 327907"/>
                <a:gd name="connsiteX25" fmla="*/ 204844 w 321562"/>
                <a:gd name="connsiteY25" fmla="*/ 97859 h 327907"/>
                <a:gd name="connsiteX26" fmla="*/ 204844 w 321562"/>
                <a:gd name="connsiteY26" fmla="*/ 277153 h 327907"/>
                <a:gd name="connsiteX27" fmla="*/ 206756 w 321562"/>
                <a:gd name="connsiteY27" fmla="*/ 284627 h 327907"/>
                <a:gd name="connsiteX28" fmla="*/ 219706 w 321562"/>
                <a:gd name="connsiteY28" fmla="*/ 308700 h 327907"/>
                <a:gd name="connsiteX29" fmla="*/ 225528 w 321562"/>
                <a:gd name="connsiteY29" fmla="*/ 319303 h 327907"/>
                <a:gd name="connsiteX30" fmla="*/ 227006 w 321562"/>
                <a:gd name="connsiteY30" fmla="*/ 322432 h 327907"/>
                <a:gd name="connsiteX31" fmla="*/ 229266 w 321562"/>
                <a:gd name="connsiteY31" fmla="*/ 327386 h 327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21562" h="327907">
                  <a:moveTo>
                    <a:pt x="90907" y="327907"/>
                  </a:moveTo>
                  <a:lnTo>
                    <a:pt x="92819" y="324431"/>
                  </a:lnTo>
                  <a:cubicBezTo>
                    <a:pt x="94383" y="321476"/>
                    <a:pt x="95947" y="318608"/>
                    <a:pt x="97425" y="315740"/>
                  </a:cubicBezTo>
                  <a:cubicBezTo>
                    <a:pt x="100814" y="309222"/>
                    <a:pt x="104030" y="302964"/>
                    <a:pt x="107854" y="296968"/>
                  </a:cubicBezTo>
                  <a:cubicBezTo>
                    <a:pt x="113790" y="287362"/>
                    <a:pt x="116675" y="276178"/>
                    <a:pt x="116110" y="264898"/>
                  </a:cubicBezTo>
                  <a:cubicBezTo>
                    <a:pt x="116110" y="216577"/>
                    <a:pt x="116110" y="167387"/>
                    <a:pt x="116110" y="119760"/>
                  </a:cubicBezTo>
                  <a:lnTo>
                    <a:pt x="116110" y="64139"/>
                  </a:lnTo>
                  <a:lnTo>
                    <a:pt x="116110" y="64139"/>
                  </a:lnTo>
                  <a:lnTo>
                    <a:pt x="112460" y="64139"/>
                  </a:lnTo>
                  <a:lnTo>
                    <a:pt x="82737" y="64139"/>
                  </a:lnTo>
                  <a:cubicBezTo>
                    <a:pt x="72482" y="64139"/>
                    <a:pt x="62227" y="64139"/>
                    <a:pt x="51885" y="64139"/>
                  </a:cubicBezTo>
                  <a:cubicBezTo>
                    <a:pt x="49095" y="64214"/>
                    <a:pt x="46357" y="64927"/>
                    <a:pt x="43889" y="66225"/>
                  </a:cubicBezTo>
                  <a:cubicBezTo>
                    <a:pt x="34242" y="71091"/>
                    <a:pt x="24769" y="76045"/>
                    <a:pt x="14948" y="81260"/>
                  </a:cubicBezTo>
                  <a:lnTo>
                    <a:pt x="0" y="89082"/>
                  </a:lnTo>
                  <a:lnTo>
                    <a:pt x="17382" y="0"/>
                  </a:lnTo>
                  <a:lnTo>
                    <a:pt x="304181" y="0"/>
                  </a:lnTo>
                  <a:lnTo>
                    <a:pt x="321563" y="88647"/>
                  </a:lnTo>
                  <a:lnTo>
                    <a:pt x="311742" y="83780"/>
                  </a:lnTo>
                  <a:lnTo>
                    <a:pt x="303573" y="79695"/>
                  </a:lnTo>
                  <a:cubicBezTo>
                    <a:pt x="300357" y="78044"/>
                    <a:pt x="297142" y="76132"/>
                    <a:pt x="294013" y="74307"/>
                  </a:cubicBezTo>
                  <a:cubicBezTo>
                    <a:pt x="287573" y="70038"/>
                    <a:pt x="280551" y="66730"/>
                    <a:pt x="273155" y="64486"/>
                  </a:cubicBezTo>
                  <a:cubicBezTo>
                    <a:pt x="268653" y="63470"/>
                    <a:pt x="264038" y="63003"/>
                    <a:pt x="259423" y="63096"/>
                  </a:cubicBezTo>
                  <a:cubicBezTo>
                    <a:pt x="256034" y="63096"/>
                    <a:pt x="252644" y="63096"/>
                    <a:pt x="249255" y="63096"/>
                  </a:cubicBezTo>
                  <a:cubicBezTo>
                    <a:pt x="245865" y="63096"/>
                    <a:pt x="242215" y="63096"/>
                    <a:pt x="238739" y="63096"/>
                  </a:cubicBezTo>
                  <a:lnTo>
                    <a:pt x="204844" y="63096"/>
                  </a:lnTo>
                  <a:lnTo>
                    <a:pt x="204844" y="97859"/>
                  </a:lnTo>
                  <a:cubicBezTo>
                    <a:pt x="204844" y="157595"/>
                    <a:pt x="204844" y="217359"/>
                    <a:pt x="204844" y="277153"/>
                  </a:cubicBezTo>
                  <a:cubicBezTo>
                    <a:pt x="204879" y="279761"/>
                    <a:pt x="205531" y="282323"/>
                    <a:pt x="206756" y="284627"/>
                  </a:cubicBezTo>
                  <a:cubicBezTo>
                    <a:pt x="211015" y="292709"/>
                    <a:pt x="215447" y="300705"/>
                    <a:pt x="219706" y="308700"/>
                  </a:cubicBezTo>
                  <a:lnTo>
                    <a:pt x="225528" y="319303"/>
                  </a:lnTo>
                  <a:lnTo>
                    <a:pt x="227006" y="322432"/>
                  </a:lnTo>
                  <a:lnTo>
                    <a:pt x="229266" y="327386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D04DFFA-DE6F-93B7-812B-313957816E8C}"/>
                </a:ext>
              </a:extLst>
            </p:cNvPr>
            <p:cNvSpPr/>
            <p:nvPr/>
          </p:nvSpPr>
          <p:spPr>
            <a:xfrm>
              <a:off x="3516908" y="276874"/>
              <a:ext cx="252932" cy="243197"/>
            </a:xfrm>
            <a:custGeom>
              <a:avLst/>
              <a:gdLst>
                <a:gd name="connsiteX0" fmla="*/ 309309 w 370318"/>
                <a:gd name="connsiteY0" fmla="*/ 356066 h 356065"/>
                <a:gd name="connsiteX1" fmla="*/ 301921 w 370318"/>
                <a:gd name="connsiteY1" fmla="*/ 355371 h 356065"/>
                <a:gd name="connsiteX2" fmla="*/ 286799 w 370318"/>
                <a:gd name="connsiteY2" fmla="*/ 353806 h 356065"/>
                <a:gd name="connsiteX3" fmla="*/ 205800 w 370318"/>
                <a:gd name="connsiteY3" fmla="*/ 313394 h 356065"/>
                <a:gd name="connsiteX4" fmla="*/ 157218 w 370318"/>
                <a:gd name="connsiteY4" fmla="*/ 225268 h 356065"/>
                <a:gd name="connsiteX5" fmla="*/ 152091 w 370318"/>
                <a:gd name="connsiteY5" fmla="*/ 221357 h 356065"/>
                <a:gd name="connsiteX6" fmla="*/ 134709 w 370318"/>
                <a:gd name="connsiteY6" fmla="*/ 221357 h 356065"/>
                <a:gd name="connsiteX7" fmla="*/ 114111 w 370318"/>
                <a:gd name="connsiteY7" fmla="*/ 221357 h 356065"/>
                <a:gd name="connsiteX8" fmla="*/ 114111 w 370318"/>
                <a:gd name="connsiteY8" fmla="*/ 238739 h 356065"/>
                <a:gd name="connsiteX9" fmla="*/ 114111 w 370318"/>
                <a:gd name="connsiteY9" fmla="*/ 278022 h 356065"/>
                <a:gd name="connsiteX10" fmla="*/ 116110 w 370318"/>
                <a:gd name="connsiteY10" fmla="*/ 285496 h 356065"/>
                <a:gd name="connsiteX11" fmla="*/ 128712 w 370318"/>
                <a:gd name="connsiteY11" fmla="*/ 309309 h 356065"/>
                <a:gd name="connsiteX12" fmla="*/ 134622 w 370318"/>
                <a:gd name="connsiteY12" fmla="*/ 320346 h 356065"/>
                <a:gd name="connsiteX13" fmla="*/ 135839 w 370318"/>
                <a:gd name="connsiteY13" fmla="*/ 323127 h 356065"/>
                <a:gd name="connsiteX14" fmla="*/ 138011 w 370318"/>
                <a:gd name="connsiteY14" fmla="*/ 327994 h 356065"/>
                <a:gd name="connsiteX15" fmla="*/ 261 w 370318"/>
                <a:gd name="connsiteY15" fmla="*/ 327994 h 356065"/>
                <a:gd name="connsiteX16" fmla="*/ 2086 w 370318"/>
                <a:gd name="connsiteY16" fmla="*/ 324518 h 356065"/>
                <a:gd name="connsiteX17" fmla="*/ 5475 w 370318"/>
                <a:gd name="connsiteY17" fmla="*/ 317739 h 356065"/>
                <a:gd name="connsiteX18" fmla="*/ 13297 w 370318"/>
                <a:gd name="connsiteY18" fmla="*/ 303399 h 356065"/>
                <a:gd name="connsiteX19" fmla="*/ 24943 w 370318"/>
                <a:gd name="connsiteY19" fmla="*/ 257772 h 356065"/>
                <a:gd name="connsiteX20" fmla="*/ 24943 w 370318"/>
                <a:gd name="connsiteY20" fmla="*/ 124627 h 356065"/>
                <a:gd name="connsiteX21" fmla="*/ 24943 w 370318"/>
                <a:gd name="connsiteY21" fmla="*/ 50842 h 356065"/>
                <a:gd name="connsiteX22" fmla="*/ 22422 w 370318"/>
                <a:gd name="connsiteY22" fmla="*/ 40760 h 356065"/>
                <a:gd name="connsiteX23" fmla="*/ 7387 w 370318"/>
                <a:gd name="connsiteY23" fmla="*/ 13732 h 356065"/>
                <a:gd name="connsiteX24" fmla="*/ 0 w 370318"/>
                <a:gd name="connsiteY24" fmla="*/ 0 h 356065"/>
                <a:gd name="connsiteX25" fmla="*/ 120977 w 370318"/>
                <a:gd name="connsiteY25" fmla="*/ 0 h 356065"/>
                <a:gd name="connsiteX26" fmla="*/ 301835 w 370318"/>
                <a:gd name="connsiteY26" fmla="*/ 55274 h 356065"/>
                <a:gd name="connsiteX27" fmla="*/ 313915 w 370318"/>
                <a:gd name="connsiteY27" fmla="*/ 151743 h 356065"/>
                <a:gd name="connsiteX28" fmla="*/ 256121 w 370318"/>
                <a:gd name="connsiteY28" fmla="*/ 203888 h 356065"/>
                <a:gd name="connsiteX29" fmla="*/ 251514 w 370318"/>
                <a:gd name="connsiteY29" fmla="*/ 205974 h 356065"/>
                <a:gd name="connsiteX30" fmla="*/ 248472 w 370318"/>
                <a:gd name="connsiteY30" fmla="*/ 207452 h 356065"/>
                <a:gd name="connsiteX31" fmla="*/ 249081 w 370318"/>
                <a:gd name="connsiteY31" fmla="*/ 210493 h 356065"/>
                <a:gd name="connsiteX32" fmla="*/ 250124 w 370318"/>
                <a:gd name="connsiteY32" fmla="*/ 216490 h 356065"/>
                <a:gd name="connsiteX33" fmla="*/ 250124 w 370318"/>
                <a:gd name="connsiteY33" fmla="*/ 216490 h 356065"/>
                <a:gd name="connsiteX34" fmla="*/ 250124 w 370318"/>
                <a:gd name="connsiteY34" fmla="*/ 217185 h 356065"/>
                <a:gd name="connsiteX35" fmla="*/ 293578 w 370318"/>
                <a:gd name="connsiteY35" fmla="*/ 295403 h 356065"/>
                <a:gd name="connsiteX36" fmla="*/ 352763 w 370318"/>
                <a:gd name="connsiteY36" fmla="*/ 340075 h 356065"/>
                <a:gd name="connsiteX37" fmla="*/ 359803 w 370318"/>
                <a:gd name="connsiteY37" fmla="*/ 342856 h 356065"/>
                <a:gd name="connsiteX38" fmla="*/ 370319 w 370318"/>
                <a:gd name="connsiteY38" fmla="*/ 347027 h 356065"/>
                <a:gd name="connsiteX39" fmla="*/ 363018 w 370318"/>
                <a:gd name="connsiteY39" fmla="*/ 348765 h 356065"/>
                <a:gd name="connsiteX40" fmla="*/ 333643 w 370318"/>
                <a:gd name="connsiteY40" fmla="*/ 353980 h 356065"/>
                <a:gd name="connsiteX41" fmla="*/ 318955 w 370318"/>
                <a:gd name="connsiteY41" fmla="*/ 355457 h 356065"/>
                <a:gd name="connsiteX42" fmla="*/ 312264 w 370318"/>
                <a:gd name="connsiteY42" fmla="*/ 356066 h 356065"/>
                <a:gd name="connsiteX43" fmla="*/ 114024 w 370318"/>
                <a:gd name="connsiteY43" fmla="*/ 165735 h 356065"/>
                <a:gd name="connsiteX44" fmla="*/ 177555 w 370318"/>
                <a:gd name="connsiteY44" fmla="*/ 163041 h 356065"/>
                <a:gd name="connsiteX45" fmla="*/ 207886 w 370318"/>
                <a:gd name="connsiteY45" fmla="*/ 154350 h 356065"/>
                <a:gd name="connsiteX46" fmla="*/ 235002 w 370318"/>
                <a:gd name="connsiteY46" fmla="*/ 121412 h 356065"/>
                <a:gd name="connsiteX47" fmla="*/ 225007 w 370318"/>
                <a:gd name="connsiteY47" fmla="*/ 82042 h 356065"/>
                <a:gd name="connsiteX48" fmla="*/ 178945 w 370318"/>
                <a:gd name="connsiteY48" fmla="*/ 58229 h 356065"/>
                <a:gd name="connsiteX49" fmla="*/ 132449 w 370318"/>
                <a:gd name="connsiteY49" fmla="*/ 57099 h 356065"/>
                <a:gd name="connsiteX50" fmla="*/ 113937 w 370318"/>
                <a:gd name="connsiteY50" fmla="*/ 57099 h 356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70318" h="356065">
                  <a:moveTo>
                    <a:pt x="309309" y="356066"/>
                  </a:moveTo>
                  <a:lnTo>
                    <a:pt x="301921" y="355371"/>
                  </a:lnTo>
                  <a:cubicBezTo>
                    <a:pt x="296881" y="354936"/>
                    <a:pt x="291840" y="354501"/>
                    <a:pt x="286799" y="353806"/>
                  </a:cubicBezTo>
                  <a:cubicBezTo>
                    <a:pt x="255921" y="350173"/>
                    <a:pt x="227275" y="335881"/>
                    <a:pt x="205800" y="313394"/>
                  </a:cubicBezTo>
                  <a:cubicBezTo>
                    <a:pt x="182935" y="288225"/>
                    <a:pt x="166291" y="258040"/>
                    <a:pt x="157218" y="225268"/>
                  </a:cubicBezTo>
                  <a:cubicBezTo>
                    <a:pt x="156088" y="221878"/>
                    <a:pt x="155045" y="221357"/>
                    <a:pt x="152091" y="221357"/>
                  </a:cubicBezTo>
                  <a:cubicBezTo>
                    <a:pt x="146007" y="221357"/>
                    <a:pt x="140184" y="221357"/>
                    <a:pt x="134709" y="221357"/>
                  </a:cubicBezTo>
                  <a:lnTo>
                    <a:pt x="114111" y="221357"/>
                  </a:lnTo>
                  <a:lnTo>
                    <a:pt x="114111" y="238739"/>
                  </a:lnTo>
                  <a:cubicBezTo>
                    <a:pt x="114111" y="251862"/>
                    <a:pt x="114111" y="264811"/>
                    <a:pt x="114111" y="278022"/>
                  </a:cubicBezTo>
                  <a:cubicBezTo>
                    <a:pt x="114268" y="280623"/>
                    <a:pt x="114946" y="283166"/>
                    <a:pt x="116110" y="285496"/>
                  </a:cubicBezTo>
                  <a:cubicBezTo>
                    <a:pt x="120282" y="293491"/>
                    <a:pt x="124801" y="301400"/>
                    <a:pt x="128712" y="309309"/>
                  </a:cubicBezTo>
                  <a:lnTo>
                    <a:pt x="134622" y="320346"/>
                  </a:lnTo>
                  <a:cubicBezTo>
                    <a:pt x="135056" y="321215"/>
                    <a:pt x="135404" y="322171"/>
                    <a:pt x="135839" y="323127"/>
                  </a:cubicBezTo>
                  <a:lnTo>
                    <a:pt x="138011" y="327994"/>
                  </a:lnTo>
                  <a:lnTo>
                    <a:pt x="261" y="327994"/>
                  </a:lnTo>
                  <a:lnTo>
                    <a:pt x="2086" y="324518"/>
                  </a:lnTo>
                  <a:cubicBezTo>
                    <a:pt x="3303" y="322258"/>
                    <a:pt x="4345" y="319999"/>
                    <a:pt x="5475" y="317739"/>
                  </a:cubicBezTo>
                  <a:cubicBezTo>
                    <a:pt x="7805" y="312812"/>
                    <a:pt x="10412" y="308023"/>
                    <a:pt x="13297" y="303399"/>
                  </a:cubicBezTo>
                  <a:cubicBezTo>
                    <a:pt x="21866" y="289786"/>
                    <a:pt x="25942" y="273826"/>
                    <a:pt x="24943" y="257772"/>
                  </a:cubicBezTo>
                  <a:cubicBezTo>
                    <a:pt x="24421" y="214317"/>
                    <a:pt x="24943" y="170863"/>
                    <a:pt x="24943" y="124627"/>
                  </a:cubicBezTo>
                  <a:cubicBezTo>
                    <a:pt x="24943" y="100293"/>
                    <a:pt x="24943" y="75698"/>
                    <a:pt x="24943" y="50842"/>
                  </a:cubicBezTo>
                  <a:cubicBezTo>
                    <a:pt x="24865" y="47336"/>
                    <a:pt x="24004" y="43892"/>
                    <a:pt x="22422" y="40760"/>
                  </a:cubicBezTo>
                  <a:cubicBezTo>
                    <a:pt x="17295" y="31113"/>
                    <a:pt x="12341" y="22422"/>
                    <a:pt x="7387" y="13732"/>
                  </a:cubicBezTo>
                  <a:lnTo>
                    <a:pt x="0" y="0"/>
                  </a:lnTo>
                  <a:lnTo>
                    <a:pt x="120977" y="0"/>
                  </a:lnTo>
                  <a:cubicBezTo>
                    <a:pt x="182248" y="0"/>
                    <a:pt x="258554" y="0"/>
                    <a:pt x="301835" y="55274"/>
                  </a:cubicBezTo>
                  <a:cubicBezTo>
                    <a:pt x="326082" y="86387"/>
                    <a:pt x="330167" y="118804"/>
                    <a:pt x="313915" y="151743"/>
                  </a:cubicBezTo>
                  <a:cubicBezTo>
                    <a:pt x="303138" y="173644"/>
                    <a:pt x="284800" y="190157"/>
                    <a:pt x="256121" y="203888"/>
                  </a:cubicBezTo>
                  <a:lnTo>
                    <a:pt x="251514" y="205974"/>
                  </a:lnTo>
                  <a:cubicBezTo>
                    <a:pt x="250463" y="206378"/>
                    <a:pt x="249446" y="206873"/>
                    <a:pt x="248472" y="207452"/>
                  </a:cubicBezTo>
                  <a:cubicBezTo>
                    <a:pt x="248611" y="208477"/>
                    <a:pt x="248811" y="209493"/>
                    <a:pt x="249081" y="210493"/>
                  </a:cubicBezTo>
                  <a:cubicBezTo>
                    <a:pt x="249081" y="211971"/>
                    <a:pt x="249776" y="213883"/>
                    <a:pt x="250124" y="216490"/>
                  </a:cubicBezTo>
                  <a:lnTo>
                    <a:pt x="250124" y="216490"/>
                  </a:lnTo>
                  <a:cubicBezTo>
                    <a:pt x="250124" y="216490"/>
                    <a:pt x="250124" y="216490"/>
                    <a:pt x="250124" y="217185"/>
                  </a:cubicBezTo>
                  <a:cubicBezTo>
                    <a:pt x="258432" y="246238"/>
                    <a:pt x="273302" y="272997"/>
                    <a:pt x="293578" y="295403"/>
                  </a:cubicBezTo>
                  <a:cubicBezTo>
                    <a:pt x="309665" y="314588"/>
                    <a:pt x="329906" y="329864"/>
                    <a:pt x="352763" y="340075"/>
                  </a:cubicBezTo>
                  <a:cubicBezTo>
                    <a:pt x="355023" y="341117"/>
                    <a:pt x="357456" y="341987"/>
                    <a:pt x="359803" y="342856"/>
                  </a:cubicBezTo>
                  <a:lnTo>
                    <a:pt x="370319" y="347027"/>
                  </a:lnTo>
                  <a:lnTo>
                    <a:pt x="363018" y="348765"/>
                  </a:lnTo>
                  <a:cubicBezTo>
                    <a:pt x="353328" y="351016"/>
                    <a:pt x="343516" y="352756"/>
                    <a:pt x="333643" y="353980"/>
                  </a:cubicBezTo>
                  <a:cubicBezTo>
                    <a:pt x="328776" y="354588"/>
                    <a:pt x="323823" y="355023"/>
                    <a:pt x="318955" y="355457"/>
                  </a:cubicBezTo>
                  <a:lnTo>
                    <a:pt x="312264" y="356066"/>
                  </a:lnTo>
                  <a:close/>
                  <a:moveTo>
                    <a:pt x="114024" y="165735"/>
                  </a:moveTo>
                  <a:cubicBezTo>
                    <a:pt x="135578" y="165735"/>
                    <a:pt x="156957" y="164345"/>
                    <a:pt x="177555" y="163041"/>
                  </a:cubicBezTo>
                  <a:cubicBezTo>
                    <a:pt x="188140" y="162165"/>
                    <a:pt x="198448" y="159212"/>
                    <a:pt x="207886" y="154350"/>
                  </a:cubicBezTo>
                  <a:cubicBezTo>
                    <a:pt x="221505" y="148118"/>
                    <a:pt x="231499" y="135973"/>
                    <a:pt x="235002" y="121412"/>
                  </a:cubicBezTo>
                  <a:cubicBezTo>
                    <a:pt x="237922" y="107449"/>
                    <a:pt x="234237" y="92921"/>
                    <a:pt x="225007" y="82042"/>
                  </a:cubicBezTo>
                  <a:cubicBezTo>
                    <a:pt x="213813" y="67825"/>
                    <a:pt x="197014" y="59143"/>
                    <a:pt x="178945" y="58229"/>
                  </a:cubicBezTo>
                  <a:cubicBezTo>
                    <a:pt x="163563" y="57099"/>
                    <a:pt x="147745" y="57099"/>
                    <a:pt x="132449" y="57099"/>
                  </a:cubicBezTo>
                  <a:lnTo>
                    <a:pt x="113937" y="57099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5C4B865-BD95-E4AA-3F97-5720735E7820}"/>
                </a:ext>
              </a:extLst>
            </p:cNvPr>
            <p:cNvSpPr/>
            <p:nvPr/>
          </p:nvSpPr>
          <p:spPr>
            <a:xfrm>
              <a:off x="2590180" y="270642"/>
              <a:ext cx="196243" cy="230613"/>
            </a:xfrm>
            <a:custGeom>
              <a:avLst/>
              <a:gdLst>
                <a:gd name="connsiteX0" fmla="*/ 0 w 287320"/>
                <a:gd name="connsiteY0" fmla="*/ 337641 h 337641"/>
                <a:gd name="connsiteX1" fmla="*/ 7127 w 287320"/>
                <a:gd name="connsiteY1" fmla="*/ 324170 h 337641"/>
                <a:gd name="connsiteX2" fmla="*/ 22770 w 287320"/>
                <a:gd name="connsiteY2" fmla="*/ 294447 h 337641"/>
                <a:gd name="connsiteX3" fmla="*/ 24508 w 287320"/>
                <a:gd name="connsiteY3" fmla="*/ 287495 h 337641"/>
                <a:gd name="connsiteX4" fmla="*/ 24508 w 287320"/>
                <a:gd name="connsiteY4" fmla="*/ 59185 h 337641"/>
                <a:gd name="connsiteX5" fmla="*/ 22249 w 287320"/>
                <a:gd name="connsiteY5" fmla="*/ 50494 h 337641"/>
                <a:gd name="connsiteX6" fmla="*/ 7648 w 287320"/>
                <a:gd name="connsiteY6" fmla="*/ 23118 h 337641"/>
                <a:gd name="connsiteX7" fmla="*/ 608 w 287320"/>
                <a:gd name="connsiteY7" fmla="*/ 8778 h 337641"/>
                <a:gd name="connsiteX8" fmla="*/ 200499 w 287320"/>
                <a:gd name="connsiteY8" fmla="*/ 8778 h 337641"/>
                <a:gd name="connsiteX9" fmla="*/ 200499 w 287320"/>
                <a:gd name="connsiteY9" fmla="*/ 8778 h 337641"/>
                <a:gd name="connsiteX10" fmla="*/ 220053 w 287320"/>
                <a:gd name="connsiteY10" fmla="*/ 4085 h 337641"/>
                <a:gd name="connsiteX11" fmla="*/ 224312 w 287320"/>
                <a:gd name="connsiteY11" fmla="*/ 1999 h 337641"/>
                <a:gd name="connsiteX12" fmla="*/ 228657 w 287320"/>
                <a:gd name="connsiteY12" fmla="*/ 0 h 337641"/>
                <a:gd name="connsiteX13" fmla="*/ 261248 w 287320"/>
                <a:gd name="connsiteY13" fmla="*/ 72743 h 337641"/>
                <a:gd name="connsiteX14" fmla="*/ 114372 w 287320"/>
                <a:gd name="connsiteY14" fmla="*/ 72743 h 337641"/>
                <a:gd name="connsiteX15" fmla="*/ 114372 w 287320"/>
                <a:gd name="connsiteY15" fmla="*/ 133579 h 337641"/>
                <a:gd name="connsiteX16" fmla="*/ 182943 w 287320"/>
                <a:gd name="connsiteY16" fmla="*/ 133579 h 337641"/>
                <a:gd name="connsiteX17" fmla="*/ 190417 w 287320"/>
                <a:gd name="connsiteY17" fmla="*/ 131667 h 337641"/>
                <a:gd name="connsiteX18" fmla="*/ 211710 w 287320"/>
                <a:gd name="connsiteY18" fmla="*/ 120369 h 337641"/>
                <a:gd name="connsiteX19" fmla="*/ 223877 w 287320"/>
                <a:gd name="connsiteY19" fmla="*/ 113851 h 337641"/>
                <a:gd name="connsiteX20" fmla="*/ 223877 w 287320"/>
                <a:gd name="connsiteY20" fmla="*/ 226572 h 337641"/>
                <a:gd name="connsiteX21" fmla="*/ 212058 w 287320"/>
                <a:gd name="connsiteY21" fmla="*/ 220140 h 337641"/>
                <a:gd name="connsiteX22" fmla="*/ 192677 w 287320"/>
                <a:gd name="connsiteY22" fmla="*/ 209972 h 337641"/>
                <a:gd name="connsiteX23" fmla="*/ 180162 w 287320"/>
                <a:gd name="connsiteY23" fmla="*/ 206756 h 337641"/>
                <a:gd name="connsiteX24" fmla="*/ 114459 w 287320"/>
                <a:gd name="connsiteY24" fmla="*/ 206756 h 337641"/>
                <a:gd name="connsiteX25" fmla="*/ 114459 w 287320"/>
                <a:gd name="connsiteY25" fmla="*/ 273329 h 337641"/>
                <a:gd name="connsiteX26" fmla="*/ 117588 w 287320"/>
                <a:gd name="connsiteY26" fmla="*/ 273329 h 337641"/>
                <a:gd name="connsiteX27" fmla="*/ 236045 w 287320"/>
                <a:gd name="connsiteY27" fmla="*/ 273329 h 337641"/>
                <a:gd name="connsiteX28" fmla="*/ 243084 w 287320"/>
                <a:gd name="connsiteY28" fmla="*/ 271590 h 337641"/>
                <a:gd name="connsiteX29" fmla="*/ 272025 w 287320"/>
                <a:gd name="connsiteY29" fmla="*/ 256468 h 337641"/>
                <a:gd name="connsiteX30" fmla="*/ 287321 w 287320"/>
                <a:gd name="connsiteY30" fmla="*/ 248473 h 337641"/>
                <a:gd name="connsiteX31" fmla="*/ 285148 w 287320"/>
                <a:gd name="connsiteY31" fmla="*/ 260379 h 337641"/>
                <a:gd name="connsiteX32" fmla="*/ 282628 w 287320"/>
                <a:gd name="connsiteY32" fmla="*/ 274371 h 337641"/>
                <a:gd name="connsiteX33" fmla="*/ 271243 w 287320"/>
                <a:gd name="connsiteY33" fmla="*/ 331992 h 337641"/>
                <a:gd name="connsiteX34" fmla="*/ 271243 w 287320"/>
                <a:gd name="connsiteY34" fmla="*/ 333991 h 337641"/>
                <a:gd name="connsiteX35" fmla="*/ 271243 w 287320"/>
                <a:gd name="connsiteY35" fmla="*/ 337641 h 337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287320" h="337641">
                  <a:moveTo>
                    <a:pt x="0" y="337641"/>
                  </a:moveTo>
                  <a:lnTo>
                    <a:pt x="7127" y="324170"/>
                  </a:lnTo>
                  <a:cubicBezTo>
                    <a:pt x="12402" y="314321"/>
                    <a:pt x="17617" y="304413"/>
                    <a:pt x="22770" y="294447"/>
                  </a:cubicBezTo>
                  <a:cubicBezTo>
                    <a:pt x="23891" y="292300"/>
                    <a:pt x="24491" y="289917"/>
                    <a:pt x="24508" y="287495"/>
                  </a:cubicBezTo>
                  <a:cubicBezTo>
                    <a:pt x="24508" y="211362"/>
                    <a:pt x="24508" y="135259"/>
                    <a:pt x="24508" y="59185"/>
                  </a:cubicBezTo>
                  <a:cubicBezTo>
                    <a:pt x="24413" y="56156"/>
                    <a:pt x="23639" y="53187"/>
                    <a:pt x="22249" y="50494"/>
                  </a:cubicBezTo>
                  <a:cubicBezTo>
                    <a:pt x="17556" y="41369"/>
                    <a:pt x="12689" y="32330"/>
                    <a:pt x="7648" y="23118"/>
                  </a:cubicBezTo>
                  <a:lnTo>
                    <a:pt x="608" y="8778"/>
                  </a:lnTo>
                  <a:lnTo>
                    <a:pt x="200499" y="8778"/>
                  </a:lnTo>
                  <a:lnTo>
                    <a:pt x="200499" y="8778"/>
                  </a:lnTo>
                  <a:cubicBezTo>
                    <a:pt x="207339" y="9174"/>
                    <a:pt x="214143" y="7541"/>
                    <a:pt x="220053" y="4085"/>
                  </a:cubicBezTo>
                  <a:cubicBezTo>
                    <a:pt x="221427" y="3303"/>
                    <a:pt x="222852" y="2606"/>
                    <a:pt x="224312" y="1999"/>
                  </a:cubicBezTo>
                  <a:lnTo>
                    <a:pt x="228657" y="0"/>
                  </a:lnTo>
                  <a:lnTo>
                    <a:pt x="261248" y="72743"/>
                  </a:lnTo>
                  <a:lnTo>
                    <a:pt x="114372" y="72743"/>
                  </a:lnTo>
                  <a:lnTo>
                    <a:pt x="114372" y="133579"/>
                  </a:lnTo>
                  <a:lnTo>
                    <a:pt x="182943" y="133579"/>
                  </a:lnTo>
                  <a:cubicBezTo>
                    <a:pt x="185551" y="133509"/>
                    <a:pt x="188097" y="132856"/>
                    <a:pt x="190417" y="131667"/>
                  </a:cubicBezTo>
                  <a:cubicBezTo>
                    <a:pt x="197457" y="128104"/>
                    <a:pt x="204410" y="124280"/>
                    <a:pt x="211710" y="120369"/>
                  </a:cubicBezTo>
                  <a:lnTo>
                    <a:pt x="223877" y="113851"/>
                  </a:lnTo>
                  <a:lnTo>
                    <a:pt x="223877" y="226572"/>
                  </a:lnTo>
                  <a:cubicBezTo>
                    <a:pt x="223877" y="226572"/>
                    <a:pt x="214752" y="221705"/>
                    <a:pt x="212058" y="220140"/>
                  </a:cubicBezTo>
                  <a:cubicBezTo>
                    <a:pt x="205366" y="216577"/>
                    <a:pt x="199195" y="213101"/>
                    <a:pt x="192677" y="209972"/>
                  </a:cubicBezTo>
                  <a:cubicBezTo>
                    <a:pt x="188775" y="208043"/>
                    <a:pt x="184508" y="206948"/>
                    <a:pt x="180162" y="206756"/>
                  </a:cubicBezTo>
                  <a:lnTo>
                    <a:pt x="114459" y="206756"/>
                  </a:lnTo>
                  <a:lnTo>
                    <a:pt x="114459" y="273329"/>
                  </a:lnTo>
                  <a:lnTo>
                    <a:pt x="117588" y="273329"/>
                  </a:lnTo>
                  <a:lnTo>
                    <a:pt x="236045" y="273329"/>
                  </a:lnTo>
                  <a:cubicBezTo>
                    <a:pt x="238487" y="273250"/>
                    <a:pt x="240885" y="272658"/>
                    <a:pt x="243084" y="271590"/>
                  </a:cubicBezTo>
                  <a:lnTo>
                    <a:pt x="272025" y="256468"/>
                  </a:lnTo>
                  <a:lnTo>
                    <a:pt x="287321" y="248473"/>
                  </a:lnTo>
                  <a:lnTo>
                    <a:pt x="285148" y="260379"/>
                  </a:lnTo>
                  <a:cubicBezTo>
                    <a:pt x="284279" y="265246"/>
                    <a:pt x="283497" y="269765"/>
                    <a:pt x="282628" y="274371"/>
                  </a:cubicBezTo>
                  <a:lnTo>
                    <a:pt x="271243" y="331992"/>
                  </a:lnTo>
                  <a:cubicBezTo>
                    <a:pt x="271191" y="332658"/>
                    <a:pt x="271191" y="333325"/>
                    <a:pt x="271243" y="333991"/>
                  </a:cubicBezTo>
                  <a:lnTo>
                    <a:pt x="271243" y="337641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AF9FB4B-6002-4043-7155-40493096CA33}"/>
                </a:ext>
              </a:extLst>
            </p:cNvPr>
            <p:cNvSpPr/>
            <p:nvPr/>
          </p:nvSpPr>
          <p:spPr>
            <a:xfrm>
              <a:off x="3251272" y="276281"/>
              <a:ext cx="265101" cy="224499"/>
            </a:xfrm>
            <a:custGeom>
              <a:avLst/>
              <a:gdLst>
                <a:gd name="connsiteX0" fmla="*/ 278369 w 388135"/>
                <a:gd name="connsiteY0" fmla="*/ 327473 h 328689"/>
                <a:gd name="connsiteX1" fmla="*/ 230396 w 388135"/>
                <a:gd name="connsiteY1" fmla="*/ 217620 h 328689"/>
                <a:gd name="connsiteX2" fmla="*/ 128451 w 388135"/>
                <a:gd name="connsiteY2" fmla="*/ 217620 h 328689"/>
                <a:gd name="connsiteX3" fmla="*/ 108375 w 388135"/>
                <a:gd name="connsiteY3" fmla="*/ 270374 h 328689"/>
                <a:gd name="connsiteX4" fmla="*/ 106290 w 388135"/>
                <a:gd name="connsiteY4" fmla="*/ 275762 h 328689"/>
                <a:gd name="connsiteX5" fmla="*/ 101075 w 388135"/>
                <a:gd name="connsiteY5" fmla="*/ 290276 h 328689"/>
                <a:gd name="connsiteX6" fmla="*/ 101683 w 388135"/>
                <a:gd name="connsiteY6" fmla="*/ 297315 h 328689"/>
                <a:gd name="connsiteX7" fmla="*/ 112199 w 388135"/>
                <a:gd name="connsiteY7" fmla="*/ 317044 h 328689"/>
                <a:gd name="connsiteX8" fmla="*/ 118544 w 388135"/>
                <a:gd name="connsiteY8" fmla="*/ 328342 h 328689"/>
                <a:gd name="connsiteX9" fmla="*/ 0 w 388135"/>
                <a:gd name="connsiteY9" fmla="*/ 328342 h 328689"/>
                <a:gd name="connsiteX10" fmla="*/ 3476 w 388135"/>
                <a:gd name="connsiteY10" fmla="*/ 324431 h 328689"/>
                <a:gd name="connsiteX11" fmla="*/ 6344 w 388135"/>
                <a:gd name="connsiteY11" fmla="*/ 321042 h 328689"/>
                <a:gd name="connsiteX12" fmla="*/ 12428 w 388135"/>
                <a:gd name="connsiteY12" fmla="*/ 314176 h 328689"/>
                <a:gd name="connsiteX13" fmla="*/ 40586 w 388135"/>
                <a:gd name="connsiteY13" fmla="*/ 270287 h 328689"/>
                <a:gd name="connsiteX14" fmla="*/ 107246 w 388135"/>
                <a:gd name="connsiteY14" fmla="*/ 95861 h 328689"/>
                <a:gd name="connsiteX15" fmla="*/ 134709 w 388135"/>
                <a:gd name="connsiteY15" fmla="*/ 24769 h 328689"/>
                <a:gd name="connsiteX16" fmla="*/ 134709 w 388135"/>
                <a:gd name="connsiteY16" fmla="*/ 20163 h 328689"/>
                <a:gd name="connsiteX17" fmla="*/ 128973 w 388135"/>
                <a:gd name="connsiteY17" fmla="*/ 8083 h 328689"/>
                <a:gd name="connsiteX18" fmla="*/ 124975 w 388135"/>
                <a:gd name="connsiteY18" fmla="*/ 0 h 328689"/>
                <a:gd name="connsiteX19" fmla="*/ 269505 w 388135"/>
                <a:gd name="connsiteY19" fmla="*/ 0 h 328689"/>
                <a:gd name="connsiteX20" fmla="*/ 261683 w 388135"/>
                <a:gd name="connsiteY20" fmla="*/ 11211 h 328689"/>
                <a:gd name="connsiteX21" fmla="*/ 245257 w 388135"/>
                <a:gd name="connsiteY21" fmla="*/ 34937 h 328689"/>
                <a:gd name="connsiteX22" fmla="*/ 245257 w 388135"/>
                <a:gd name="connsiteY22" fmla="*/ 38240 h 328689"/>
                <a:gd name="connsiteX23" fmla="*/ 323996 w 388135"/>
                <a:gd name="connsiteY23" fmla="*/ 219358 h 328689"/>
                <a:gd name="connsiteX24" fmla="*/ 337989 w 388135"/>
                <a:gd name="connsiteY24" fmla="*/ 251601 h 328689"/>
                <a:gd name="connsiteX25" fmla="*/ 338858 w 388135"/>
                <a:gd name="connsiteY25" fmla="*/ 253513 h 328689"/>
                <a:gd name="connsiteX26" fmla="*/ 340944 w 388135"/>
                <a:gd name="connsiteY26" fmla="*/ 258728 h 328689"/>
                <a:gd name="connsiteX27" fmla="*/ 370753 w 388135"/>
                <a:gd name="connsiteY27" fmla="*/ 305919 h 328689"/>
                <a:gd name="connsiteX28" fmla="*/ 388135 w 388135"/>
                <a:gd name="connsiteY28" fmla="*/ 328690 h 328689"/>
                <a:gd name="connsiteX29" fmla="*/ 279064 w 388135"/>
                <a:gd name="connsiteY29" fmla="*/ 328690 h 328689"/>
                <a:gd name="connsiteX30" fmla="*/ 208234 w 388135"/>
                <a:gd name="connsiteY30" fmla="*/ 166691 h 328689"/>
                <a:gd name="connsiteX31" fmla="*/ 184160 w 388135"/>
                <a:gd name="connsiteY31" fmla="*/ 111330 h 328689"/>
                <a:gd name="connsiteX32" fmla="*/ 177207 w 388135"/>
                <a:gd name="connsiteY32" fmla="*/ 95339 h 328689"/>
                <a:gd name="connsiteX33" fmla="*/ 175904 w 388135"/>
                <a:gd name="connsiteY33" fmla="*/ 92819 h 328689"/>
                <a:gd name="connsiteX34" fmla="*/ 147745 w 388135"/>
                <a:gd name="connsiteY34" fmla="*/ 167039 h 32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88135" h="328689">
                  <a:moveTo>
                    <a:pt x="278369" y="327473"/>
                  </a:moveTo>
                  <a:cubicBezTo>
                    <a:pt x="277761" y="326430"/>
                    <a:pt x="236045" y="230569"/>
                    <a:pt x="230396" y="217620"/>
                  </a:cubicBezTo>
                  <a:lnTo>
                    <a:pt x="128451" y="217620"/>
                  </a:lnTo>
                  <a:lnTo>
                    <a:pt x="108375" y="270374"/>
                  </a:lnTo>
                  <a:lnTo>
                    <a:pt x="106290" y="275762"/>
                  </a:lnTo>
                  <a:cubicBezTo>
                    <a:pt x="104464" y="280542"/>
                    <a:pt x="102552" y="285409"/>
                    <a:pt x="101075" y="290276"/>
                  </a:cubicBezTo>
                  <a:cubicBezTo>
                    <a:pt x="100484" y="292625"/>
                    <a:pt x="100701" y="295102"/>
                    <a:pt x="101683" y="297315"/>
                  </a:cubicBezTo>
                  <a:cubicBezTo>
                    <a:pt x="104899" y="303920"/>
                    <a:pt x="108549" y="310352"/>
                    <a:pt x="112199" y="317044"/>
                  </a:cubicBezTo>
                  <a:lnTo>
                    <a:pt x="118544" y="328342"/>
                  </a:lnTo>
                  <a:lnTo>
                    <a:pt x="0" y="328342"/>
                  </a:lnTo>
                  <a:lnTo>
                    <a:pt x="3476" y="324431"/>
                  </a:lnTo>
                  <a:lnTo>
                    <a:pt x="6344" y="321042"/>
                  </a:lnTo>
                  <a:cubicBezTo>
                    <a:pt x="8430" y="318608"/>
                    <a:pt x="10342" y="316262"/>
                    <a:pt x="12428" y="314176"/>
                  </a:cubicBezTo>
                  <a:cubicBezTo>
                    <a:pt x="25317" y="302114"/>
                    <a:pt x="34990" y="287029"/>
                    <a:pt x="40586" y="270287"/>
                  </a:cubicBezTo>
                  <a:cubicBezTo>
                    <a:pt x="44584" y="257946"/>
                    <a:pt x="79348" y="168082"/>
                    <a:pt x="107246" y="95861"/>
                  </a:cubicBezTo>
                  <a:cubicBezTo>
                    <a:pt x="119065" y="65356"/>
                    <a:pt x="129233" y="38935"/>
                    <a:pt x="134709" y="24769"/>
                  </a:cubicBezTo>
                  <a:cubicBezTo>
                    <a:pt x="135187" y="23271"/>
                    <a:pt x="135187" y="21661"/>
                    <a:pt x="134709" y="20163"/>
                  </a:cubicBezTo>
                  <a:cubicBezTo>
                    <a:pt x="132970" y="16078"/>
                    <a:pt x="130972" y="12080"/>
                    <a:pt x="128973" y="8083"/>
                  </a:cubicBezTo>
                  <a:lnTo>
                    <a:pt x="124975" y="0"/>
                  </a:lnTo>
                  <a:lnTo>
                    <a:pt x="269505" y="0"/>
                  </a:lnTo>
                  <a:lnTo>
                    <a:pt x="261683" y="11211"/>
                  </a:lnTo>
                  <a:cubicBezTo>
                    <a:pt x="256207" y="19120"/>
                    <a:pt x="250645" y="26942"/>
                    <a:pt x="245257" y="34937"/>
                  </a:cubicBezTo>
                  <a:cubicBezTo>
                    <a:pt x="244822" y="35995"/>
                    <a:pt x="244822" y="37182"/>
                    <a:pt x="245257" y="38240"/>
                  </a:cubicBezTo>
                  <a:cubicBezTo>
                    <a:pt x="272025" y="100119"/>
                    <a:pt x="298271" y="160492"/>
                    <a:pt x="323996" y="219358"/>
                  </a:cubicBezTo>
                  <a:lnTo>
                    <a:pt x="337989" y="251601"/>
                  </a:lnTo>
                  <a:lnTo>
                    <a:pt x="338858" y="253513"/>
                  </a:lnTo>
                  <a:cubicBezTo>
                    <a:pt x="339683" y="255198"/>
                    <a:pt x="340379" y="256941"/>
                    <a:pt x="340944" y="258728"/>
                  </a:cubicBezTo>
                  <a:cubicBezTo>
                    <a:pt x="347601" y="276305"/>
                    <a:pt x="357743" y="292356"/>
                    <a:pt x="370753" y="305919"/>
                  </a:cubicBezTo>
                  <a:cubicBezTo>
                    <a:pt x="373448" y="309222"/>
                    <a:pt x="388135" y="328690"/>
                    <a:pt x="388135" y="328690"/>
                  </a:cubicBezTo>
                  <a:lnTo>
                    <a:pt x="279064" y="328690"/>
                  </a:lnTo>
                  <a:close/>
                  <a:moveTo>
                    <a:pt x="208234" y="166691"/>
                  </a:moveTo>
                  <a:cubicBezTo>
                    <a:pt x="196849" y="140619"/>
                    <a:pt x="187549" y="119239"/>
                    <a:pt x="184160" y="111330"/>
                  </a:cubicBezTo>
                  <a:lnTo>
                    <a:pt x="177207" y="95339"/>
                  </a:lnTo>
                  <a:lnTo>
                    <a:pt x="175904" y="92819"/>
                  </a:lnTo>
                  <a:cubicBezTo>
                    <a:pt x="170167" y="108115"/>
                    <a:pt x="159217" y="136968"/>
                    <a:pt x="147745" y="167039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0A70411-1B5F-7AC3-5CB5-85D4155B319D}"/>
                </a:ext>
              </a:extLst>
            </p:cNvPr>
            <p:cNvSpPr/>
            <p:nvPr/>
          </p:nvSpPr>
          <p:spPr>
            <a:xfrm>
              <a:off x="2803203" y="239953"/>
              <a:ext cx="261947" cy="284855"/>
            </a:xfrm>
            <a:custGeom>
              <a:avLst/>
              <a:gdLst>
                <a:gd name="connsiteX0" fmla="*/ 210087 w 383517"/>
                <a:gd name="connsiteY0" fmla="*/ 416989 h 417056"/>
                <a:gd name="connsiteX1" fmla="*/ 83635 w 383517"/>
                <a:gd name="connsiteY1" fmla="*/ 390916 h 417056"/>
                <a:gd name="connsiteX2" fmla="*/ 79116 w 383517"/>
                <a:gd name="connsiteY2" fmla="*/ 388396 h 417056"/>
                <a:gd name="connsiteX3" fmla="*/ 66601 w 383517"/>
                <a:gd name="connsiteY3" fmla="*/ 383703 h 417056"/>
                <a:gd name="connsiteX4" fmla="*/ 64862 w 383517"/>
                <a:gd name="connsiteY4" fmla="*/ 383703 h 417056"/>
                <a:gd name="connsiteX5" fmla="*/ 53477 w 383517"/>
                <a:gd name="connsiteY5" fmla="*/ 386745 h 417056"/>
                <a:gd name="connsiteX6" fmla="*/ 52521 w 383517"/>
                <a:gd name="connsiteY6" fmla="*/ 386745 h 417056"/>
                <a:gd name="connsiteX7" fmla="*/ 30099 w 383517"/>
                <a:gd name="connsiteY7" fmla="*/ 398390 h 417056"/>
                <a:gd name="connsiteX8" fmla="*/ 23320 w 383517"/>
                <a:gd name="connsiteY8" fmla="*/ 402823 h 417056"/>
                <a:gd name="connsiteX9" fmla="*/ 19148 w 383517"/>
                <a:gd name="connsiteY9" fmla="*/ 405343 h 417056"/>
                <a:gd name="connsiteX10" fmla="*/ 11848 w 383517"/>
                <a:gd name="connsiteY10" fmla="*/ 409862 h 417056"/>
                <a:gd name="connsiteX11" fmla="*/ 9936 w 383517"/>
                <a:gd name="connsiteY11" fmla="*/ 411253 h 417056"/>
                <a:gd name="connsiteX12" fmla="*/ 9936 w 383517"/>
                <a:gd name="connsiteY12" fmla="*/ 406734 h 417056"/>
                <a:gd name="connsiteX13" fmla="*/ 8459 w 383517"/>
                <a:gd name="connsiteY13" fmla="*/ 264116 h 417056"/>
                <a:gd name="connsiteX14" fmla="*/ 10631 w 383517"/>
                <a:gd name="connsiteY14" fmla="*/ 266463 h 417056"/>
                <a:gd name="connsiteX15" fmla="*/ 16976 w 383517"/>
                <a:gd name="connsiteY15" fmla="*/ 273850 h 417056"/>
                <a:gd name="connsiteX16" fmla="*/ 24102 w 383517"/>
                <a:gd name="connsiteY16" fmla="*/ 281498 h 417056"/>
                <a:gd name="connsiteX17" fmla="*/ 28274 w 383517"/>
                <a:gd name="connsiteY17" fmla="*/ 285148 h 417056"/>
                <a:gd name="connsiteX18" fmla="*/ 45656 w 383517"/>
                <a:gd name="connsiteY18" fmla="*/ 299227 h 417056"/>
                <a:gd name="connsiteX19" fmla="*/ 96584 w 383517"/>
                <a:gd name="connsiteY19" fmla="*/ 327820 h 417056"/>
                <a:gd name="connsiteX20" fmla="*/ 211652 w 383517"/>
                <a:gd name="connsiteY20" fmla="*/ 352503 h 417056"/>
                <a:gd name="connsiteX21" fmla="*/ 281179 w 383517"/>
                <a:gd name="connsiteY21" fmla="*/ 314002 h 417056"/>
                <a:gd name="connsiteX22" fmla="*/ 267013 w 383517"/>
                <a:gd name="connsiteY22" fmla="*/ 279238 h 417056"/>
                <a:gd name="connsiteX23" fmla="*/ 246763 w 383517"/>
                <a:gd name="connsiteY23" fmla="*/ 271156 h 417056"/>
                <a:gd name="connsiteX24" fmla="*/ 180973 w 383517"/>
                <a:gd name="connsiteY24" fmla="*/ 260205 h 417056"/>
                <a:gd name="connsiteX25" fmla="*/ 180104 w 383517"/>
                <a:gd name="connsiteY25" fmla="*/ 260205 h 417056"/>
                <a:gd name="connsiteX26" fmla="*/ 152814 w 383517"/>
                <a:gd name="connsiteY26" fmla="*/ 256816 h 417056"/>
                <a:gd name="connsiteX27" fmla="*/ 69555 w 383517"/>
                <a:gd name="connsiteY27" fmla="*/ 237001 h 417056"/>
                <a:gd name="connsiteX28" fmla="*/ 14282 w 383517"/>
                <a:gd name="connsiteY28" fmla="*/ 191634 h 417056"/>
                <a:gd name="connsiteX29" fmla="*/ 463 w 383517"/>
                <a:gd name="connsiteY29" fmla="*/ 142704 h 417056"/>
                <a:gd name="connsiteX30" fmla="*/ 19322 w 383517"/>
                <a:gd name="connsiteY30" fmla="*/ 71439 h 417056"/>
                <a:gd name="connsiteX31" fmla="*/ 100756 w 383517"/>
                <a:gd name="connsiteY31" fmla="*/ 20163 h 417056"/>
                <a:gd name="connsiteX32" fmla="*/ 168979 w 383517"/>
                <a:gd name="connsiteY32" fmla="*/ 12254 h 417056"/>
                <a:gd name="connsiteX33" fmla="*/ 190011 w 383517"/>
                <a:gd name="connsiteY33" fmla="*/ 12863 h 417056"/>
                <a:gd name="connsiteX34" fmla="*/ 196530 w 383517"/>
                <a:gd name="connsiteY34" fmla="*/ 12863 h 417056"/>
                <a:gd name="connsiteX35" fmla="*/ 241114 w 383517"/>
                <a:gd name="connsiteY35" fmla="*/ 16252 h 417056"/>
                <a:gd name="connsiteX36" fmla="*/ 293954 w 383517"/>
                <a:gd name="connsiteY36" fmla="*/ 28767 h 417056"/>
                <a:gd name="connsiteX37" fmla="*/ 307078 w 383517"/>
                <a:gd name="connsiteY37" fmla="*/ 31287 h 417056"/>
                <a:gd name="connsiteX38" fmla="*/ 318549 w 383517"/>
                <a:gd name="connsiteY38" fmla="*/ 26073 h 417056"/>
                <a:gd name="connsiteX39" fmla="*/ 322982 w 383517"/>
                <a:gd name="connsiteY39" fmla="*/ 22162 h 417056"/>
                <a:gd name="connsiteX40" fmla="*/ 348099 w 383517"/>
                <a:gd name="connsiteY40" fmla="*/ 1391 h 417056"/>
                <a:gd name="connsiteX41" fmla="*/ 350011 w 383517"/>
                <a:gd name="connsiteY41" fmla="*/ 0 h 417056"/>
                <a:gd name="connsiteX42" fmla="*/ 350011 w 383517"/>
                <a:gd name="connsiteY42" fmla="*/ 149657 h 417056"/>
                <a:gd name="connsiteX43" fmla="*/ 348359 w 383517"/>
                <a:gd name="connsiteY43" fmla="*/ 149049 h 417056"/>
                <a:gd name="connsiteX44" fmla="*/ 343753 w 383517"/>
                <a:gd name="connsiteY44" fmla="*/ 145659 h 417056"/>
                <a:gd name="connsiteX45" fmla="*/ 342797 w 383517"/>
                <a:gd name="connsiteY45" fmla="*/ 144703 h 417056"/>
                <a:gd name="connsiteX46" fmla="*/ 335497 w 383517"/>
                <a:gd name="connsiteY46" fmla="*/ 137403 h 417056"/>
                <a:gd name="connsiteX47" fmla="*/ 330195 w 383517"/>
                <a:gd name="connsiteY47" fmla="*/ 132015 h 417056"/>
                <a:gd name="connsiteX48" fmla="*/ 187491 w 383517"/>
                <a:gd name="connsiteY48" fmla="*/ 78566 h 417056"/>
                <a:gd name="connsiteX49" fmla="*/ 141951 w 383517"/>
                <a:gd name="connsiteY49" fmla="*/ 81607 h 417056"/>
                <a:gd name="connsiteX50" fmla="*/ 108838 w 383517"/>
                <a:gd name="connsiteY50" fmla="*/ 94731 h 417056"/>
                <a:gd name="connsiteX51" fmla="*/ 97453 w 383517"/>
                <a:gd name="connsiteY51" fmla="*/ 122976 h 417056"/>
                <a:gd name="connsiteX52" fmla="*/ 116486 w 383517"/>
                <a:gd name="connsiteY52" fmla="*/ 146528 h 417056"/>
                <a:gd name="connsiteX53" fmla="*/ 144471 w 383517"/>
                <a:gd name="connsiteY53" fmla="*/ 155219 h 417056"/>
                <a:gd name="connsiteX54" fmla="*/ 198268 w 383517"/>
                <a:gd name="connsiteY54" fmla="*/ 162607 h 417056"/>
                <a:gd name="connsiteX55" fmla="*/ 199224 w 383517"/>
                <a:gd name="connsiteY55" fmla="*/ 162607 h 417056"/>
                <a:gd name="connsiteX56" fmla="*/ 241461 w 383517"/>
                <a:gd name="connsiteY56" fmla="*/ 168256 h 417056"/>
                <a:gd name="connsiteX57" fmla="*/ 323417 w 383517"/>
                <a:gd name="connsiteY57" fmla="*/ 191460 h 417056"/>
                <a:gd name="connsiteX58" fmla="*/ 372172 w 383517"/>
                <a:gd name="connsiteY58" fmla="*/ 238652 h 417056"/>
                <a:gd name="connsiteX59" fmla="*/ 380863 w 383517"/>
                <a:gd name="connsiteY59" fmla="*/ 316870 h 417056"/>
                <a:gd name="connsiteX60" fmla="*/ 341928 w 383517"/>
                <a:gd name="connsiteY60" fmla="*/ 381183 h 417056"/>
                <a:gd name="connsiteX61" fmla="*/ 257018 w 383517"/>
                <a:gd name="connsiteY61" fmla="*/ 413600 h 417056"/>
                <a:gd name="connsiteX62" fmla="*/ 210087 w 383517"/>
                <a:gd name="connsiteY62" fmla="*/ 416989 h 417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83517" h="417056">
                  <a:moveTo>
                    <a:pt x="210087" y="416989"/>
                  </a:moveTo>
                  <a:cubicBezTo>
                    <a:pt x="166511" y="417928"/>
                    <a:pt x="123283" y="409016"/>
                    <a:pt x="83635" y="390916"/>
                  </a:cubicBezTo>
                  <a:cubicBezTo>
                    <a:pt x="82157" y="390221"/>
                    <a:pt x="80593" y="389265"/>
                    <a:pt x="79116" y="388396"/>
                  </a:cubicBezTo>
                  <a:cubicBezTo>
                    <a:pt x="75422" y="385770"/>
                    <a:pt x="71111" y="384153"/>
                    <a:pt x="66601" y="383703"/>
                  </a:cubicBezTo>
                  <a:lnTo>
                    <a:pt x="64862" y="383703"/>
                  </a:lnTo>
                  <a:cubicBezTo>
                    <a:pt x="60986" y="384388"/>
                    <a:pt x="57180" y="385405"/>
                    <a:pt x="53477" y="386745"/>
                  </a:cubicBezTo>
                  <a:lnTo>
                    <a:pt x="52521" y="386745"/>
                  </a:lnTo>
                  <a:cubicBezTo>
                    <a:pt x="44543" y="389564"/>
                    <a:pt x="36991" y="393484"/>
                    <a:pt x="30099" y="398390"/>
                  </a:cubicBezTo>
                  <a:cubicBezTo>
                    <a:pt x="28013" y="399897"/>
                    <a:pt x="25753" y="401374"/>
                    <a:pt x="23320" y="402823"/>
                  </a:cubicBezTo>
                  <a:lnTo>
                    <a:pt x="19148" y="405343"/>
                  </a:lnTo>
                  <a:cubicBezTo>
                    <a:pt x="16628" y="406821"/>
                    <a:pt x="14021" y="408298"/>
                    <a:pt x="11848" y="409862"/>
                  </a:cubicBezTo>
                  <a:lnTo>
                    <a:pt x="9936" y="411253"/>
                  </a:lnTo>
                  <a:lnTo>
                    <a:pt x="9936" y="406734"/>
                  </a:lnTo>
                  <a:lnTo>
                    <a:pt x="8459" y="264116"/>
                  </a:lnTo>
                  <a:lnTo>
                    <a:pt x="10631" y="266463"/>
                  </a:lnTo>
                  <a:cubicBezTo>
                    <a:pt x="13152" y="269244"/>
                    <a:pt x="15237" y="271677"/>
                    <a:pt x="16976" y="273850"/>
                  </a:cubicBezTo>
                  <a:cubicBezTo>
                    <a:pt x="19157" y="276573"/>
                    <a:pt x="21538" y="279129"/>
                    <a:pt x="24102" y="281498"/>
                  </a:cubicBezTo>
                  <a:lnTo>
                    <a:pt x="28274" y="285148"/>
                  </a:lnTo>
                  <a:cubicBezTo>
                    <a:pt x="33749" y="289928"/>
                    <a:pt x="39398" y="294882"/>
                    <a:pt x="45656" y="299227"/>
                  </a:cubicBezTo>
                  <a:cubicBezTo>
                    <a:pt x="61508" y="310630"/>
                    <a:pt x="78594" y="320220"/>
                    <a:pt x="96584" y="327820"/>
                  </a:cubicBezTo>
                  <a:cubicBezTo>
                    <a:pt x="132851" y="343816"/>
                    <a:pt x="172012" y="352216"/>
                    <a:pt x="211652" y="352503"/>
                  </a:cubicBezTo>
                  <a:cubicBezTo>
                    <a:pt x="251977" y="352503"/>
                    <a:pt x="275356" y="339553"/>
                    <a:pt x="281179" y="314002"/>
                  </a:cubicBezTo>
                  <a:cubicBezTo>
                    <a:pt x="285707" y="300505"/>
                    <a:pt x="279684" y="285724"/>
                    <a:pt x="267013" y="279238"/>
                  </a:cubicBezTo>
                  <a:cubicBezTo>
                    <a:pt x="260616" y="275736"/>
                    <a:pt x="253811" y="273023"/>
                    <a:pt x="246763" y="271156"/>
                  </a:cubicBezTo>
                  <a:cubicBezTo>
                    <a:pt x="225140" y="265839"/>
                    <a:pt x="203152" y="262178"/>
                    <a:pt x="180973" y="260205"/>
                  </a:cubicBezTo>
                  <a:lnTo>
                    <a:pt x="180104" y="260205"/>
                  </a:lnTo>
                  <a:cubicBezTo>
                    <a:pt x="170978" y="259162"/>
                    <a:pt x="161853" y="258119"/>
                    <a:pt x="152814" y="256816"/>
                  </a:cubicBezTo>
                  <a:cubicBezTo>
                    <a:pt x="124325" y="253817"/>
                    <a:pt x="96341" y="247157"/>
                    <a:pt x="69555" y="237001"/>
                  </a:cubicBezTo>
                  <a:cubicBezTo>
                    <a:pt x="46568" y="228502"/>
                    <a:pt x="27101" y="212524"/>
                    <a:pt x="14282" y="191634"/>
                  </a:cubicBezTo>
                  <a:cubicBezTo>
                    <a:pt x="5877" y="176643"/>
                    <a:pt x="1141" y="159876"/>
                    <a:pt x="463" y="142704"/>
                  </a:cubicBezTo>
                  <a:cubicBezTo>
                    <a:pt x="-1892" y="117465"/>
                    <a:pt x="4791" y="92209"/>
                    <a:pt x="19322" y="71439"/>
                  </a:cubicBezTo>
                  <a:cubicBezTo>
                    <a:pt x="36704" y="46409"/>
                    <a:pt x="63646" y="29636"/>
                    <a:pt x="100756" y="20163"/>
                  </a:cubicBezTo>
                  <a:cubicBezTo>
                    <a:pt x="123074" y="14658"/>
                    <a:pt x="145992" y="12000"/>
                    <a:pt x="168979" y="12254"/>
                  </a:cubicBezTo>
                  <a:cubicBezTo>
                    <a:pt x="176019" y="12254"/>
                    <a:pt x="182972" y="12254"/>
                    <a:pt x="190011" y="12863"/>
                  </a:cubicBezTo>
                  <a:lnTo>
                    <a:pt x="196530" y="12863"/>
                  </a:lnTo>
                  <a:cubicBezTo>
                    <a:pt x="211130" y="13645"/>
                    <a:pt x="226339" y="14427"/>
                    <a:pt x="241114" y="16252"/>
                  </a:cubicBezTo>
                  <a:cubicBezTo>
                    <a:pt x="259000" y="19198"/>
                    <a:pt x="276651" y="23379"/>
                    <a:pt x="293954" y="28767"/>
                  </a:cubicBezTo>
                  <a:cubicBezTo>
                    <a:pt x="298204" y="30173"/>
                    <a:pt x="302610" y="31020"/>
                    <a:pt x="307078" y="31287"/>
                  </a:cubicBezTo>
                  <a:cubicBezTo>
                    <a:pt x="311458" y="31203"/>
                    <a:pt x="315603" y="29316"/>
                    <a:pt x="318549" y="26073"/>
                  </a:cubicBezTo>
                  <a:lnTo>
                    <a:pt x="322982" y="22162"/>
                  </a:lnTo>
                  <a:cubicBezTo>
                    <a:pt x="330986" y="14809"/>
                    <a:pt x="339373" y="7877"/>
                    <a:pt x="348099" y="1391"/>
                  </a:cubicBezTo>
                  <a:lnTo>
                    <a:pt x="350011" y="0"/>
                  </a:lnTo>
                  <a:lnTo>
                    <a:pt x="350011" y="149657"/>
                  </a:lnTo>
                  <a:lnTo>
                    <a:pt x="348359" y="149049"/>
                  </a:lnTo>
                  <a:cubicBezTo>
                    <a:pt x="346560" y="148329"/>
                    <a:pt x="344979" y="147163"/>
                    <a:pt x="343753" y="145659"/>
                  </a:cubicBezTo>
                  <a:lnTo>
                    <a:pt x="342797" y="144703"/>
                  </a:lnTo>
                  <a:lnTo>
                    <a:pt x="335497" y="137403"/>
                  </a:lnTo>
                  <a:lnTo>
                    <a:pt x="330195" y="132015"/>
                  </a:lnTo>
                  <a:cubicBezTo>
                    <a:pt x="296475" y="98555"/>
                    <a:pt x="243287" y="78566"/>
                    <a:pt x="187491" y="78566"/>
                  </a:cubicBezTo>
                  <a:cubicBezTo>
                    <a:pt x="172264" y="78666"/>
                    <a:pt x="157055" y="79682"/>
                    <a:pt x="141951" y="81607"/>
                  </a:cubicBezTo>
                  <a:cubicBezTo>
                    <a:pt x="129862" y="82622"/>
                    <a:pt x="118338" y="87188"/>
                    <a:pt x="108838" y="94731"/>
                  </a:cubicBezTo>
                  <a:cubicBezTo>
                    <a:pt x="100321" y="101476"/>
                    <a:pt x="95993" y="112212"/>
                    <a:pt x="97453" y="122976"/>
                  </a:cubicBezTo>
                  <a:cubicBezTo>
                    <a:pt x="99174" y="133644"/>
                    <a:pt x="106422" y="142603"/>
                    <a:pt x="116486" y="146528"/>
                  </a:cubicBezTo>
                  <a:cubicBezTo>
                    <a:pt x="125421" y="150567"/>
                    <a:pt x="134824" y="153486"/>
                    <a:pt x="144471" y="155219"/>
                  </a:cubicBezTo>
                  <a:cubicBezTo>
                    <a:pt x="162374" y="157913"/>
                    <a:pt x="180625" y="160260"/>
                    <a:pt x="198268" y="162607"/>
                  </a:cubicBezTo>
                  <a:lnTo>
                    <a:pt x="199224" y="162607"/>
                  </a:lnTo>
                  <a:cubicBezTo>
                    <a:pt x="213303" y="164432"/>
                    <a:pt x="227382" y="166257"/>
                    <a:pt x="241461" y="168256"/>
                  </a:cubicBezTo>
                  <a:cubicBezTo>
                    <a:pt x="269863" y="171484"/>
                    <a:pt x="297544" y="179322"/>
                    <a:pt x="323417" y="191460"/>
                  </a:cubicBezTo>
                  <a:cubicBezTo>
                    <a:pt x="344561" y="201192"/>
                    <a:pt x="361761" y="217836"/>
                    <a:pt x="372172" y="238652"/>
                  </a:cubicBezTo>
                  <a:cubicBezTo>
                    <a:pt x="383297" y="263141"/>
                    <a:pt x="386338" y="290536"/>
                    <a:pt x="380863" y="316870"/>
                  </a:cubicBezTo>
                  <a:cubicBezTo>
                    <a:pt x="376596" y="342500"/>
                    <a:pt x="362656" y="365518"/>
                    <a:pt x="341928" y="381183"/>
                  </a:cubicBezTo>
                  <a:cubicBezTo>
                    <a:pt x="317046" y="399414"/>
                    <a:pt x="287714" y="410612"/>
                    <a:pt x="257018" y="413600"/>
                  </a:cubicBezTo>
                  <a:cubicBezTo>
                    <a:pt x="241479" y="415859"/>
                    <a:pt x="225792" y="416992"/>
                    <a:pt x="210087" y="416989"/>
                  </a:cubicBez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A9C005E-407C-3C9C-F4C5-0742F6EAD39A}"/>
                </a:ext>
              </a:extLst>
            </p:cNvPr>
            <p:cNvSpPr/>
            <p:nvPr/>
          </p:nvSpPr>
          <p:spPr>
            <a:xfrm>
              <a:off x="1850911" y="246965"/>
              <a:ext cx="288489" cy="277731"/>
            </a:xfrm>
            <a:custGeom>
              <a:avLst/>
              <a:gdLst>
                <a:gd name="connsiteX0" fmla="*/ 422377 w 422377"/>
                <a:gd name="connsiteY0" fmla="*/ 273491 h 406626"/>
                <a:gd name="connsiteX1" fmla="*/ 334078 w 422377"/>
                <a:gd name="connsiteY1" fmla="*/ 156859 h 406626"/>
                <a:gd name="connsiteX2" fmla="*/ 363627 w 422377"/>
                <a:gd name="connsiteY2" fmla="*/ 96023 h 406626"/>
                <a:gd name="connsiteX3" fmla="*/ 351460 w 422377"/>
                <a:gd name="connsiteY3" fmla="*/ 54828 h 406626"/>
                <a:gd name="connsiteX4" fmla="*/ 320781 w 422377"/>
                <a:gd name="connsiteY4" fmla="*/ 24758 h 406626"/>
                <a:gd name="connsiteX5" fmla="*/ 273937 w 422377"/>
                <a:gd name="connsiteY5" fmla="*/ 5377 h 406626"/>
                <a:gd name="connsiteX6" fmla="*/ 210754 w 422377"/>
                <a:gd name="connsiteY6" fmla="*/ 163 h 406626"/>
                <a:gd name="connsiteX7" fmla="*/ 3389 w 422377"/>
                <a:gd name="connsiteY7" fmla="*/ 163 h 406626"/>
                <a:gd name="connsiteX8" fmla="*/ 0 w 422377"/>
                <a:gd name="connsiteY8" fmla="*/ 858 h 406626"/>
                <a:gd name="connsiteX9" fmla="*/ 0 w 422377"/>
                <a:gd name="connsiteY9" fmla="*/ 858 h 406626"/>
                <a:gd name="connsiteX10" fmla="*/ 5475 w 422377"/>
                <a:gd name="connsiteY10" fmla="*/ 10765 h 406626"/>
                <a:gd name="connsiteX11" fmla="*/ 27463 w 422377"/>
                <a:gd name="connsiteY11" fmla="*/ 50917 h 406626"/>
                <a:gd name="connsiteX12" fmla="*/ 28506 w 422377"/>
                <a:gd name="connsiteY12" fmla="*/ 57783 h 406626"/>
                <a:gd name="connsiteX13" fmla="*/ 28506 w 422377"/>
                <a:gd name="connsiteY13" fmla="*/ 58652 h 406626"/>
                <a:gd name="connsiteX14" fmla="*/ 28506 w 422377"/>
                <a:gd name="connsiteY14" fmla="*/ 348146 h 406626"/>
                <a:gd name="connsiteX15" fmla="*/ 27550 w 422377"/>
                <a:gd name="connsiteY15" fmla="*/ 354577 h 406626"/>
                <a:gd name="connsiteX16" fmla="*/ 6431 w 422377"/>
                <a:gd name="connsiteY16" fmla="*/ 393599 h 406626"/>
                <a:gd name="connsiteX17" fmla="*/ 0 w 422377"/>
                <a:gd name="connsiteY17" fmla="*/ 405332 h 406626"/>
                <a:gd name="connsiteX18" fmla="*/ 0 w 422377"/>
                <a:gd name="connsiteY18" fmla="*/ 405332 h 406626"/>
                <a:gd name="connsiteX19" fmla="*/ 3389 w 422377"/>
                <a:gd name="connsiteY19" fmla="*/ 406027 h 406626"/>
                <a:gd name="connsiteX20" fmla="*/ 203280 w 422377"/>
                <a:gd name="connsiteY20" fmla="*/ 406027 h 406626"/>
                <a:gd name="connsiteX21" fmla="*/ 275936 w 422377"/>
                <a:gd name="connsiteY21" fmla="*/ 405158 h 406626"/>
                <a:gd name="connsiteX22" fmla="*/ 359629 w 422377"/>
                <a:gd name="connsiteY22" fmla="*/ 376739 h 406626"/>
                <a:gd name="connsiteX23" fmla="*/ 411774 w 422377"/>
                <a:gd name="connsiteY23" fmla="*/ 319900 h 406626"/>
                <a:gd name="connsiteX24" fmla="*/ 422377 w 422377"/>
                <a:gd name="connsiteY24" fmla="*/ 273491 h 406626"/>
                <a:gd name="connsiteX25" fmla="*/ 252123 w 422377"/>
                <a:gd name="connsiteY25" fmla="*/ 211004 h 406626"/>
                <a:gd name="connsiteX26" fmla="*/ 309222 w 422377"/>
                <a:gd name="connsiteY26" fmla="*/ 237076 h 406626"/>
                <a:gd name="connsiteX27" fmla="*/ 309743 w 422377"/>
                <a:gd name="connsiteY27" fmla="*/ 313904 h 406626"/>
                <a:gd name="connsiteX28" fmla="*/ 248125 w 422377"/>
                <a:gd name="connsiteY28" fmla="*/ 341541 h 406626"/>
                <a:gd name="connsiteX29" fmla="*/ 201976 w 422377"/>
                <a:gd name="connsiteY29" fmla="*/ 341541 h 406626"/>
                <a:gd name="connsiteX30" fmla="*/ 133231 w 422377"/>
                <a:gd name="connsiteY30" fmla="*/ 341541 h 406626"/>
                <a:gd name="connsiteX31" fmla="*/ 133231 w 422377"/>
                <a:gd name="connsiteY31" fmla="*/ 211177 h 406626"/>
                <a:gd name="connsiteX32" fmla="*/ 134883 w 422377"/>
                <a:gd name="connsiteY32" fmla="*/ 210656 h 406626"/>
                <a:gd name="connsiteX33" fmla="*/ 136534 w 422377"/>
                <a:gd name="connsiteY33" fmla="*/ 210656 h 406626"/>
                <a:gd name="connsiteX34" fmla="*/ 136534 w 422377"/>
                <a:gd name="connsiteY34" fmla="*/ 210656 h 406626"/>
                <a:gd name="connsiteX35" fmla="*/ 178598 w 422377"/>
                <a:gd name="connsiteY35" fmla="*/ 210656 h 406626"/>
                <a:gd name="connsiteX36" fmla="*/ 252123 w 422377"/>
                <a:gd name="connsiteY36" fmla="*/ 211004 h 406626"/>
                <a:gd name="connsiteX37" fmla="*/ 133144 w 422377"/>
                <a:gd name="connsiteY37" fmla="*/ 64823 h 406626"/>
                <a:gd name="connsiteX38" fmla="*/ 135839 w 422377"/>
                <a:gd name="connsiteY38" fmla="*/ 64823 h 406626"/>
                <a:gd name="connsiteX39" fmla="*/ 139054 w 422377"/>
                <a:gd name="connsiteY39" fmla="*/ 64823 h 406626"/>
                <a:gd name="connsiteX40" fmla="*/ 221357 w 422377"/>
                <a:gd name="connsiteY40" fmla="*/ 64823 h 406626"/>
                <a:gd name="connsiteX41" fmla="*/ 254035 w 422377"/>
                <a:gd name="connsiteY41" fmla="*/ 73514 h 406626"/>
                <a:gd name="connsiteX42" fmla="*/ 272894 w 422377"/>
                <a:gd name="connsiteY42" fmla="*/ 109668 h 406626"/>
                <a:gd name="connsiteX43" fmla="*/ 243953 w 422377"/>
                <a:gd name="connsiteY43" fmla="*/ 142085 h 406626"/>
                <a:gd name="connsiteX44" fmla="*/ 220488 w 422377"/>
                <a:gd name="connsiteY44" fmla="*/ 145648 h 406626"/>
                <a:gd name="connsiteX45" fmla="*/ 185724 w 422377"/>
                <a:gd name="connsiteY45" fmla="*/ 145648 h 406626"/>
                <a:gd name="connsiteX46" fmla="*/ 137924 w 422377"/>
                <a:gd name="connsiteY46" fmla="*/ 145648 h 406626"/>
                <a:gd name="connsiteX47" fmla="*/ 135578 w 422377"/>
                <a:gd name="connsiteY47" fmla="*/ 145648 h 406626"/>
                <a:gd name="connsiteX48" fmla="*/ 132971 w 422377"/>
                <a:gd name="connsiteY48" fmla="*/ 145648 h 406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422377" h="406626">
                  <a:moveTo>
                    <a:pt x="422377" y="273491"/>
                  </a:moveTo>
                  <a:cubicBezTo>
                    <a:pt x="422377" y="223171"/>
                    <a:pt x="386658" y="179543"/>
                    <a:pt x="334078" y="156859"/>
                  </a:cubicBezTo>
                  <a:cubicBezTo>
                    <a:pt x="352389" y="141912"/>
                    <a:pt x="363201" y="119661"/>
                    <a:pt x="363627" y="96023"/>
                  </a:cubicBezTo>
                  <a:cubicBezTo>
                    <a:pt x="363575" y="81413"/>
                    <a:pt x="359351" y="67122"/>
                    <a:pt x="351460" y="54828"/>
                  </a:cubicBezTo>
                  <a:cubicBezTo>
                    <a:pt x="343577" y="42667"/>
                    <a:pt x="333096" y="32399"/>
                    <a:pt x="320781" y="24758"/>
                  </a:cubicBezTo>
                  <a:cubicBezTo>
                    <a:pt x="306380" y="15682"/>
                    <a:pt x="290536" y="9128"/>
                    <a:pt x="273937" y="5377"/>
                  </a:cubicBezTo>
                  <a:cubicBezTo>
                    <a:pt x="253148" y="1179"/>
                    <a:pt x="231942" y="-571"/>
                    <a:pt x="210754" y="163"/>
                  </a:cubicBezTo>
                  <a:lnTo>
                    <a:pt x="3389" y="163"/>
                  </a:lnTo>
                  <a:cubicBezTo>
                    <a:pt x="2233" y="235"/>
                    <a:pt x="1092" y="469"/>
                    <a:pt x="0" y="858"/>
                  </a:cubicBezTo>
                  <a:lnTo>
                    <a:pt x="0" y="858"/>
                  </a:lnTo>
                  <a:lnTo>
                    <a:pt x="5475" y="10765"/>
                  </a:lnTo>
                  <a:cubicBezTo>
                    <a:pt x="13036" y="24410"/>
                    <a:pt x="20337" y="37620"/>
                    <a:pt x="27463" y="50917"/>
                  </a:cubicBezTo>
                  <a:cubicBezTo>
                    <a:pt x="28378" y="53083"/>
                    <a:pt x="28737" y="55444"/>
                    <a:pt x="28506" y="57783"/>
                  </a:cubicBezTo>
                  <a:lnTo>
                    <a:pt x="28506" y="58652"/>
                  </a:lnTo>
                  <a:cubicBezTo>
                    <a:pt x="28506" y="154947"/>
                    <a:pt x="28506" y="251156"/>
                    <a:pt x="28506" y="348146"/>
                  </a:cubicBezTo>
                  <a:cubicBezTo>
                    <a:pt x="28714" y="350335"/>
                    <a:pt x="28385" y="352543"/>
                    <a:pt x="27550" y="354577"/>
                  </a:cubicBezTo>
                  <a:cubicBezTo>
                    <a:pt x="20597" y="367613"/>
                    <a:pt x="13471" y="380650"/>
                    <a:pt x="6431" y="393599"/>
                  </a:cubicBezTo>
                  <a:lnTo>
                    <a:pt x="0" y="405332"/>
                  </a:lnTo>
                  <a:lnTo>
                    <a:pt x="0" y="405332"/>
                  </a:lnTo>
                  <a:cubicBezTo>
                    <a:pt x="1094" y="405714"/>
                    <a:pt x="2234" y="405947"/>
                    <a:pt x="3389" y="406027"/>
                  </a:cubicBezTo>
                  <a:lnTo>
                    <a:pt x="203280" y="406027"/>
                  </a:lnTo>
                  <a:cubicBezTo>
                    <a:pt x="227493" y="407052"/>
                    <a:pt x="251749" y="406762"/>
                    <a:pt x="275936" y="405158"/>
                  </a:cubicBezTo>
                  <a:cubicBezTo>
                    <a:pt x="305641" y="402212"/>
                    <a:pt x="334269" y="392489"/>
                    <a:pt x="359629" y="376739"/>
                  </a:cubicBezTo>
                  <a:cubicBezTo>
                    <a:pt x="381982" y="363038"/>
                    <a:pt x="400042" y="343348"/>
                    <a:pt x="411774" y="319900"/>
                  </a:cubicBezTo>
                  <a:cubicBezTo>
                    <a:pt x="418744" y="305421"/>
                    <a:pt x="422369" y="289561"/>
                    <a:pt x="422377" y="273491"/>
                  </a:cubicBezTo>
                  <a:close/>
                  <a:moveTo>
                    <a:pt x="252123" y="211004"/>
                  </a:moveTo>
                  <a:cubicBezTo>
                    <a:pt x="273876" y="211725"/>
                    <a:pt x="294430" y="221112"/>
                    <a:pt x="309222" y="237076"/>
                  </a:cubicBezTo>
                  <a:cubicBezTo>
                    <a:pt x="329011" y="258785"/>
                    <a:pt x="329237" y="291928"/>
                    <a:pt x="309743" y="313904"/>
                  </a:cubicBezTo>
                  <a:cubicBezTo>
                    <a:pt x="294056" y="331443"/>
                    <a:pt x="271660" y="341490"/>
                    <a:pt x="248125" y="341541"/>
                  </a:cubicBezTo>
                  <a:cubicBezTo>
                    <a:pt x="234393" y="341541"/>
                    <a:pt x="219706" y="341541"/>
                    <a:pt x="201976" y="341541"/>
                  </a:cubicBezTo>
                  <a:lnTo>
                    <a:pt x="133231" y="341541"/>
                  </a:lnTo>
                  <a:lnTo>
                    <a:pt x="133231" y="211177"/>
                  </a:lnTo>
                  <a:lnTo>
                    <a:pt x="134883" y="210656"/>
                  </a:lnTo>
                  <a:cubicBezTo>
                    <a:pt x="135430" y="210583"/>
                    <a:pt x="135986" y="210583"/>
                    <a:pt x="136534" y="210656"/>
                  </a:cubicBezTo>
                  <a:lnTo>
                    <a:pt x="136534" y="210656"/>
                  </a:lnTo>
                  <a:lnTo>
                    <a:pt x="178598" y="210656"/>
                  </a:lnTo>
                  <a:cubicBezTo>
                    <a:pt x="202063" y="209961"/>
                    <a:pt x="227354" y="209961"/>
                    <a:pt x="252123" y="211004"/>
                  </a:cubicBezTo>
                  <a:close/>
                  <a:moveTo>
                    <a:pt x="133144" y="64823"/>
                  </a:moveTo>
                  <a:lnTo>
                    <a:pt x="135839" y="64823"/>
                  </a:lnTo>
                  <a:lnTo>
                    <a:pt x="139054" y="64823"/>
                  </a:lnTo>
                  <a:lnTo>
                    <a:pt x="221357" y="64823"/>
                  </a:lnTo>
                  <a:cubicBezTo>
                    <a:pt x="232872" y="64392"/>
                    <a:pt x="244257" y="67419"/>
                    <a:pt x="254035" y="73514"/>
                  </a:cubicBezTo>
                  <a:cubicBezTo>
                    <a:pt x="266975" y="80722"/>
                    <a:pt x="274389" y="94933"/>
                    <a:pt x="272894" y="109668"/>
                  </a:cubicBezTo>
                  <a:cubicBezTo>
                    <a:pt x="271460" y="125676"/>
                    <a:pt x="259701" y="138850"/>
                    <a:pt x="243953" y="142085"/>
                  </a:cubicBezTo>
                  <a:cubicBezTo>
                    <a:pt x="236323" y="144290"/>
                    <a:pt x="228431" y="145488"/>
                    <a:pt x="220488" y="145648"/>
                  </a:cubicBezTo>
                  <a:cubicBezTo>
                    <a:pt x="208929" y="145648"/>
                    <a:pt x="197457" y="145648"/>
                    <a:pt x="185724" y="145648"/>
                  </a:cubicBezTo>
                  <a:lnTo>
                    <a:pt x="137924" y="145648"/>
                  </a:lnTo>
                  <a:lnTo>
                    <a:pt x="135578" y="145648"/>
                  </a:lnTo>
                  <a:lnTo>
                    <a:pt x="132971" y="145648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662BC64-BBBB-3EFB-8560-CDF84A820DFF}"/>
                </a:ext>
              </a:extLst>
            </p:cNvPr>
            <p:cNvSpPr/>
            <p:nvPr/>
          </p:nvSpPr>
          <p:spPr>
            <a:xfrm>
              <a:off x="2340393" y="275687"/>
              <a:ext cx="235243" cy="229842"/>
            </a:xfrm>
            <a:custGeom>
              <a:avLst/>
              <a:gdLst>
                <a:gd name="connsiteX0" fmla="*/ 206061 w 344419"/>
                <a:gd name="connsiteY0" fmla="*/ 869 h 336511"/>
                <a:gd name="connsiteX1" fmla="*/ 208234 w 344419"/>
                <a:gd name="connsiteY1" fmla="*/ 5562 h 336511"/>
                <a:gd name="connsiteX2" fmla="*/ 209190 w 344419"/>
                <a:gd name="connsiteY2" fmla="*/ 7648 h 336511"/>
                <a:gd name="connsiteX3" fmla="*/ 214665 w 344419"/>
                <a:gd name="connsiteY3" fmla="*/ 17729 h 336511"/>
                <a:gd name="connsiteX4" fmla="*/ 229092 w 344419"/>
                <a:gd name="connsiteY4" fmla="*/ 44845 h 336511"/>
                <a:gd name="connsiteX5" fmla="*/ 230569 w 344419"/>
                <a:gd name="connsiteY5" fmla="*/ 49712 h 336511"/>
                <a:gd name="connsiteX6" fmla="*/ 230569 w 344419"/>
                <a:gd name="connsiteY6" fmla="*/ 60402 h 336511"/>
                <a:gd name="connsiteX7" fmla="*/ 230569 w 344419"/>
                <a:gd name="connsiteY7" fmla="*/ 228049 h 336511"/>
                <a:gd name="connsiteX8" fmla="*/ 208842 w 344419"/>
                <a:gd name="connsiteY8" fmla="*/ 263682 h 336511"/>
                <a:gd name="connsiteX9" fmla="*/ 173209 w 344419"/>
                <a:gd name="connsiteY9" fmla="*/ 272373 h 336511"/>
                <a:gd name="connsiteX10" fmla="*/ 159565 w 344419"/>
                <a:gd name="connsiteY10" fmla="*/ 271243 h 336511"/>
                <a:gd name="connsiteX11" fmla="*/ 113416 w 344419"/>
                <a:gd name="connsiteY11" fmla="*/ 219097 h 336511"/>
                <a:gd name="connsiteX12" fmla="*/ 113416 w 344419"/>
                <a:gd name="connsiteY12" fmla="*/ 78653 h 336511"/>
                <a:gd name="connsiteX13" fmla="*/ 128364 w 344419"/>
                <a:gd name="connsiteY13" fmla="*/ 19555 h 336511"/>
                <a:gd name="connsiteX14" fmla="*/ 134361 w 344419"/>
                <a:gd name="connsiteY14" fmla="*/ 8778 h 336511"/>
                <a:gd name="connsiteX15" fmla="*/ 136968 w 344419"/>
                <a:gd name="connsiteY15" fmla="*/ 3563 h 336511"/>
                <a:gd name="connsiteX16" fmla="*/ 138793 w 344419"/>
                <a:gd name="connsiteY16" fmla="*/ 0 h 336511"/>
                <a:gd name="connsiteX17" fmla="*/ 0 w 344419"/>
                <a:gd name="connsiteY17" fmla="*/ 0 h 336511"/>
                <a:gd name="connsiteX18" fmla="*/ 0 w 344419"/>
                <a:gd name="connsiteY18" fmla="*/ 4085 h 336511"/>
                <a:gd name="connsiteX19" fmla="*/ 5649 w 344419"/>
                <a:gd name="connsiteY19" fmla="*/ 14166 h 336511"/>
                <a:gd name="connsiteX20" fmla="*/ 23031 w 344419"/>
                <a:gd name="connsiteY20" fmla="*/ 46583 h 336511"/>
                <a:gd name="connsiteX21" fmla="*/ 23031 w 344419"/>
                <a:gd name="connsiteY21" fmla="*/ 49973 h 336511"/>
                <a:gd name="connsiteX22" fmla="*/ 23031 w 344419"/>
                <a:gd name="connsiteY22" fmla="*/ 98902 h 336511"/>
                <a:gd name="connsiteX23" fmla="*/ 23031 w 344419"/>
                <a:gd name="connsiteY23" fmla="*/ 223704 h 336511"/>
                <a:gd name="connsiteX24" fmla="*/ 23031 w 344419"/>
                <a:gd name="connsiteY24" fmla="*/ 237174 h 336511"/>
                <a:gd name="connsiteX25" fmla="*/ 171645 w 344419"/>
                <a:gd name="connsiteY25" fmla="*/ 336511 h 336511"/>
                <a:gd name="connsiteX26" fmla="*/ 320259 w 344419"/>
                <a:gd name="connsiteY26" fmla="*/ 237174 h 336511"/>
                <a:gd name="connsiteX27" fmla="*/ 320259 w 344419"/>
                <a:gd name="connsiteY27" fmla="*/ 224138 h 336511"/>
                <a:gd name="connsiteX28" fmla="*/ 320259 w 344419"/>
                <a:gd name="connsiteY28" fmla="*/ 159130 h 336511"/>
                <a:gd name="connsiteX29" fmla="*/ 320259 w 344419"/>
                <a:gd name="connsiteY29" fmla="*/ 70918 h 336511"/>
                <a:gd name="connsiteX30" fmla="*/ 330949 w 344419"/>
                <a:gd name="connsiteY30" fmla="*/ 27463 h 336511"/>
                <a:gd name="connsiteX31" fmla="*/ 338076 w 344419"/>
                <a:gd name="connsiteY31" fmla="*/ 14340 h 336511"/>
                <a:gd name="connsiteX32" fmla="*/ 340857 w 344419"/>
                <a:gd name="connsiteY32" fmla="*/ 8778 h 336511"/>
                <a:gd name="connsiteX33" fmla="*/ 342247 w 344419"/>
                <a:gd name="connsiteY33" fmla="*/ 5823 h 336511"/>
                <a:gd name="connsiteX34" fmla="*/ 344420 w 344419"/>
                <a:gd name="connsiteY34" fmla="*/ 1043 h 336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344419" h="336511">
                  <a:moveTo>
                    <a:pt x="206061" y="869"/>
                  </a:moveTo>
                  <a:lnTo>
                    <a:pt x="208234" y="5562"/>
                  </a:lnTo>
                  <a:cubicBezTo>
                    <a:pt x="208234" y="6344"/>
                    <a:pt x="208929" y="6953"/>
                    <a:pt x="209190" y="7648"/>
                  </a:cubicBezTo>
                  <a:lnTo>
                    <a:pt x="214665" y="17729"/>
                  </a:lnTo>
                  <a:cubicBezTo>
                    <a:pt x="219532" y="26420"/>
                    <a:pt x="224399" y="35806"/>
                    <a:pt x="229092" y="44845"/>
                  </a:cubicBezTo>
                  <a:cubicBezTo>
                    <a:pt x="229978" y="46319"/>
                    <a:pt x="230491" y="47992"/>
                    <a:pt x="230569" y="49712"/>
                  </a:cubicBezTo>
                  <a:lnTo>
                    <a:pt x="230569" y="60402"/>
                  </a:lnTo>
                  <a:cubicBezTo>
                    <a:pt x="230569" y="114894"/>
                    <a:pt x="230569" y="174252"/>
                    <a:pt x="230569" y="228049"/>
                  </a:cubicBezTo>
                  <a:cubicBezTo>
                    <a:pt x="230882" y="243144"/>
                    <a:pt x="222408" y="257050"/>
                    <a:pt x="208842" y="263682"/>
                  </a:cubicBezTo>
                  <a:cubicBezTo>
                    <a:pt x="197900" y="269564"/>
                    <a:pt x="185637" y="272555"/>
                    <a:pt x="173209" y="272373"/>
                  </a:cubicBezTo>
                  <a:cubicBezTo>
                    <a:pt x="168638" y="272334"/>
                    <a:pt x="164075" y="271957"/>
                    <a:pt x="159565" y="271243"/>
                  </a:cubicBezTo>
                  <a:cubicBezTo>
                    <a:pt x="128191" y="266115"/>
                    <a:pt x="112634" y="248646"/>
                    <a:pt x="113416" y="219097"/>
                  </a:cubicBezTo>
                  <a:cubicBezTo>
                    <a:pt x="114546" y="174165"/>
                    <a:pt x="114546" y="122976"/>
                    <a:pt x="113416" y="78653"/>
                  </a:cubicBezTo>
                  <a:cubicBezTo>
                    <a:pt x="111565" y="57829"/>
                    <a:pt x="116832" y="36993"/>
                    <a:pt x="128364" y="19555"/>
                  </a:cubicBezTo>
                  <a:cubicBezTo>
                    <a:pt x="130641" y="16122"/>
                    <a:pt x="132640" y="12518"/>
                    <a:pt x="134361" y="8778"/>
                  </a:cubicBezTo>
                  <a:cubicBezTo>
                    <a:pt x="135143" y="7127"/>
                    <a:pt x="136012" y="5301"/>
                    <a:pt x="136968" y="3563"/>
                  </a:cubicBezTo>
                  <a:lnTo>
                    <a:pt x="138793" y="0"/>
                  </a:lnTo>
                  <a:lnTo>
                    <a:pt x="0" y="0"/>
                  </a:lnTo>
                  <a:lnTo>
                    <a:pt x="0" y="4085"/>
                  </a:lnTo>
                  <a:lnTo>
                    <a:pt x="5649" y="14166"/>
                  </a:lnTo>
                  <a:cubicBezTo>
                    <a:pt x="11559" y="25030"/>
                    <a:pt x="17556" y="35806"/>
                    <a:pt x="23031" y="46583"/>
                  </a:cubicBezTo>
                  <a:cubicBezTo>
                    <a:pt x="23265" y="47701"/>
                    <a:pt x="23265" y="48855"/>
                    <a:pt x="23031" y="49973"/>
                  </a:cubicBezTo>
                  <a:lnTo>
                    <a:pt x="23031" y="98902"/>
                  </a:lnTo>
                  <a:cubicBezTo>
                    <a:pt x="23031" y="140619"/>
                    <a:pt x="23031" y="183812"/>
                    <a:pt x="23031" y="223704"/>
                  </a:cubicBezTo>
                  <a:cubicBezTo>
                    <a:pt x="23031" y="226658"/>
                    <a:pt x="23031" y="235523"/>
                    <a:pt x="23031" y="237174"/>
                  </a:cubicBezTo>
                  <a:cubicBezTo>
                    <a:pt x="23031" y="292014"/>
                    <a:pt x="89516" y="336511"/>
                    <a:pt x="171645" y="336511"/>
                  </a:cubicBezTo>
                  <a:cubicBezTo>
                    <a:pt x="253774" y="336511"/>
                    <a:pt x="320259" y="292014"/>
                    <a:pt x="320259" y="237174"/>
                  </a:cubicBezTo>
                  <a:cubicBezTo>
                    <a:pt x="320259" y="236132"/>
                    <a:pt x="320259" y="227528"/>
                    <a:pt x="320259" y="224138"/>
                  </a:cubicBezTo>
                  <a:cubicBezTo>
                    <a:pt x="320259" y="203280"/>
                    <a:pt x="320259" y="181292"/>
                    <a:pt x="320259" y="159130"/>
                  </a:cubicBezTo>
                  <a:cubicBezTo>
                    <a:pt x="320259" y="129581"/>
                    <a:pt x="320259" y="99076"/>
                    <a:pt x="320259" y="70918"/>
                  </a:cubicBezTo>
                  <a:cubicBezTo>
                    <a:pt x="319034" y="55658"/>
                    <a:pt x="322780" y="40413"/>
                    <a:pt x="330949" y="27463"/>
                  </a:cubicBezTo>
                  <a:cubicBezTo>
                    <a:pt x="333608" y="23251"/>
                    <a:pt x="335990" y="18867"/>
                    <a:pt x="338076" y="14340"/>
                  </a:cubicBezTo>
                  <a:cubicBezTo>
                    <a:pt x="339032" y="12515"/>
                    <a:pt x="339901" y="10603"/>
                    <a:pt x="340857" y="8778"/>
                  </a:cubicBezTo>
                  <a:cubicBezTo>
                    <a:pt x="341369" y="7818"/>
                    <a:pt x="341839" y="6832"/>
                    <a:pt x="342247" y="5823"/>
                  </a:cubicBezTo>
                  <a:lnTo>
                    <a:pt x="344420" y="1043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7A482A7-BD95-92E0-1C1E-0CF55E804E9C}"/>
                </a:ext>
              </a:extLst>
            </p:cNvPr>
            <p:cNvSpPr/>
            <p:nvPr/>
          </p:nvSpPr>
          <p:spPr>
            <a:xfrm>
              <a:off x="3741400" y="275866"/>
              <a:ext cx="47488" cy="47504"/>
            </a:xfrm>
            <a:custGeom>
              <a:avLst/>
              <a:gdLst>
                <a:gd name="connsiteX0" fmla="*/ 9 w 69527"/>
                <a:gd name="connsiteY0" fmla="*/ 35546 h 69550"/>
                <a:gd name="connsiteX1" fmla="*/ 33982 w 69527"/>
                <a:gd name="connsiteY1" fmla="*/ 9 h 69550"/>
                <a:gd name="connsiteX2" fmla="*/ 69519 w 69527"/>
                <a:gd name="connsiteY2" fmla="*/ 33982 h 69550"/>
                <a:gd name="connsiteX3" fmla="*/ 35546 w 69527"/>
                <a:gd name="connsiteY3" fmla="*/ 69519 h 69550"/>
                <a:gd name="connsiteX4" fmla="*/ 34773 w 69527"/>
                <a:gd name="connsiteY4" fmla="*/ 69527 h 69550"/>
                <a:gd name="connsiteX5" fmla="*/ 26 w 69527"/>
                <a:gd name="connsiteY5" fmla="*/ 37223 h 69550"/>
                <a:gd name="connsiteX6" fmla="*/ 9 w 69527"/>
                <a:gd name="connsiteY6" fmla="*/ 35546 h 69550"/>
                <a:gd name="connsiteX7" fmla="*/ 34773 w 69527"/>
                <a:gd name="connsiteY7" fmla="*/ 9473 h 69550"/>
                <a:gd name="connsiteX8" fmla="*/ 10047 w 69527"/>
                <a:gd name="connsiteY8" fmla="*/ 34116 h 69550"/>
                <a:gd name="connsiteX9" fmla="*/ 10091 w 69527"/>
                <a:gd name="connsiteY9" fmla="*/ 35546 h 69550"/>
                <a:gd name="connsiteX10" fmla="*/ 33269 w 69527"/>
                <a:gd name="connsiteY10" fmla="*/ 61648 h 69550"/>
                <a:gd name="connsiteX11" fmla="*/ 59368 w 69527"/>
                <a:gd name="connsiteY11" fmla="*/ 38474 h 69550"/>
                <a:gd name="connsiteX12" fmla="*/ 59368 w 69527"/>
                <a:gd name="connsiteY12" fmla="*/ 35546 h 69550"/>
                <a:gd name="connsiteX13" fmla="*/ 35850 w 69527"/>
                <a:gd name="connsiteY13" fmla="*/ 9585 h 69550"/>
                <a:gd name="connsiteX14" fmla="*/ 35120 w 69527"/>
                <a:gd name="connsiteY14" fmla="*/ 9560 h 69550"/>
                <a:gd name="connsiteX15" fmla="*/ 28950 w 69527"/>
                <a:gd name="connsiteY15" fmla="*/ 54058 h 69550"/>
                <a:gd name="connsiteX16" fmla="*/ 20867 w 69527"/>
                <a:gd name="connsiteY16" fmla="*/ 54058 h 69550"/>
                <a:gd name="connsiteX17" fmla="*/ 20867 w 69527"/>
                <a:gd name="connsiteY17" fmla="*/ 16861 h 69550"/>
                <a:gd name="connsiteX18" fmla="*/ 34946 w 69527"/>
                <a:gd name="connsiteY18" fmla="*/ 16861 h 69550"/>
                <a:gd name="connsiteX19" fmla="*/ 50242 w 69527"/>
                <a:gd name="connsiteY19" fmla="*/ 28072 h 69550"/>
                <a:gd name="connsiteX20" fmla="*/ 42855 w 69527"/>
                <a:gd name="connsiteY20" fmla="*/ 37895 h 69550"/>
                <a:gd name="connsiteX21" fmla="*/ 41465 w 69527"/>
                <a:gd name="connsiteY21" fmla="*/ 37979 h 69550"/>
                <a:gd name="connsiteX22" fmla="*/ 50155 w 69527"/>
                <a:gd name="connsiteY22" fmla="*/ 54145 h 69550"/>
                <a:gd name="connsiteX23" fmla="*/ 41465 w 69527"/>
                <a:gd name="connsiteY23" fmla="*/ 54145 h 69550"/>
                <a:gd name="connsiteX24" fmla="*/ 32774 w 69527"/>
                <a:gd name="connsiteY24" fmla="*/ 38849 h 69550"/>
                <a:gd name="connsiteX25" fmla="*/ 28950 w 69527"/>
                <a:gd name="connsiteY25" fmla="*/ 38849 h 69550"/>
                <a:gd name="connsiteX26" fmla="*/ 28950 w 69527"/>
                <a:gd name="connsiteY26" fmla="*/ 32157 h 69550"/>
                <a:gd name="connsiteX27" fmla="*/ 35989 w 69527"/>
                <a:gd name="connsiteY27" fmla="*/ 32157 h 69550"/>
                <a:gd name="connsiteX28" fmla="*/ 41812 w 69527"/>
                <a:gd name="connsiteY28" fmla="*/ 27203 h 69550"/>
                <a:gd name="connsiteX29" fmla="*/ 34686 w 69527"/>
                <a:gd name="connsiteY29" fmla="*/ 23379 h 69550"/>
                <a:gd name="connsiteX30" fmla="*/ 28950 w 69527"/>
                <a:gd name="connsiteY30" fmla="*/ 23379 h 6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9527" h="69550">
                  <a:moveTo>
                    <a:pt x="9" y="35546"/>
                  </a:moveTo>
                  <a:cubicBezTo>
                    <a:pt x="-426" y="16351"/>
                    <a:pt x="14783" y="441"/>
                    <a:pt x="33982" y="9"/>
                  </a:cubicBezTo>
                  <a:cubicBezTo>
                    <a:pt x="53180" y="-423"/>
                    <a:pt x="69084" y="14787"/>
                    <a:pt x="69519" y="33982"/>
                  </a:cubicBezTo>
                  <a:cubicBezTo>
                    <a:pt x="69953" y="53176"/>
                    <a:pt x="54744" y="69087"/>
                    <a:pt x="35546" y="69519"/>
                  </a:cubicBezTo>
                  <a:cubicBezTo>
                    <a:pt x="35285" y="69525"/>
                    <a:pt x="35033" y="69527"/>
                    <a:pt x="34773" y="69527"/>
                  </a:cubicBezTo>
                  <a:cubicBezTo>
                    <a:pt x="16261" y="70201"/>
                    <a:pt x="704" y="55738"/>
                    <a:pt x="26" y="37223"/>
                  </a:cubicBezTo>
                  <a:cubicBezTo>
                    <a:pt x="9" y="36664"/>
                    <a:pt x="0" y="36105"/>
                    <a:pt x="9" y="35546"/>
                  </a:cubicBezTo>
                  <a:close/>
                  <a:moveTo>
                    <a:pt x="34773" y="9473"/>
                  </a:moveTo>
                  <a:cubicBezTo>
                    <a:pt x="21145" y="9452"/>
                    <a:pt x="10073" y="20485"/>
                    <a:pt x="10047" y="34116"/>
                  </a:cubicBezTo>
                  <a:cubicBezTo>
                    <a:pt x="10047" y="34594"/>
                    <a:pt x="10064" y="35070"/>
                    <a:pt x="10091" y="35546"/>
                  </a:cubicBezTo>
                  <a:cubicBezTo>
                    <a:pt x="9282" y="49153"/>
                    <a:pt x="19659" y="60840"/>
                    <a:pt x="33269" y="61648"/>
                  </a:cubicBezTo>
                  <a:cubicBezTo>
                    <a:pt x="46870" y="62457"/>
                    <a:pt x="58560" y="52081"/>
                    <a:pt x="59368" y="38474"/>
                  </a:cubicBezTo>
                  <a:cubicBezTo>
                    <a:pt x="59428" y="37499"/>
                    <a:pt x="59428" y="36521"/>
                    <a:pt x="59368" y="35546"/>
                  </a:cubicBezTo>
                  <a:cubicBezTo>
                    <a:pt x="60046" y="21883"/>
                    <a:pt x="49512" y="10260"/>
                    <a:pt x="35850" y="9585"/>
                  </a:cubicBezTo>
                  <a:cubicBezTo>
                    <a:pt x="35607" y="9573"/>
                    <a:pt x="35364" y="9565"/>
                    <a:pt x="35120" y="9560"/>
                  </a:cubicBezTo>
                  <a:close/>
                  <a:moveTo>
                    <a:pt x="28950" y="54058"/>
                  </a:moveTo>
                  <a:lnTo>
                    <a:pt x="20867" y="54058"/>
                  </a:lnTo>
                  <a:lnTo>
                    <a:pt x="20867" y="16861"/>
                  </a:lnTo>
                  <a:lnTo>
                    <a:pt x="34946" y="16861"/>
                  </a:lnTo>
                  <a:cubicBezTo>
                    <a:pt x="44680" y="16861"/>
                    <a:pt x="50242" y="19555"/>
                    <a:pt x="50242" y="28072"/>
                  </a:cubicBezTo>
                  <a:cubicBezTo>
                    <a:pt x="50912" y="32824"/>
                    <a:pt x="47609" y="37223"/>
                    <a:pt x="42855" y="37895"/>
                  </a:cubicBezTo>
                  <a:cubicBezTo>
                    <a:pt x="42394" y="37960"/>
                    <a:pt x="41934" y="37989"/>
                    <a:pt x="41465" y="37979"/>
                  </a:cubicBezTo>
                  <a:lnTo>
                    <a:pt x="50155" y="54145"/>
                  </a:lnTo>
                  <a:lnTo>
                    <a:pt x="41465" y="54145"/>
                  </a:lnTo>
                  <a:lnTo>
                    <a:pt x="32774" y="38849"/>
                  </a:lnTo>
                  <a:lnTo>
                    <a:pt x="28950" y="38849"/>
                  </a:lnTo>
                  <a:close/>
                  <a:moveTo>
                    <a:pt x="28950" y="32157"/>
                  </a:moveTo>
                  <a:lnTo>
                    <a:pt x="35989" y="32157"/>
                  </a:lnTo>
                  <a:cubicBezTo>
                    <a:pt x="40509" y="32157"/>
                    <a:pt x="41812" y="30940"/>
                    <a:pt x="41812" y="27203"/>
                  </a:cubicBezTo>
                  <a:cubicBezTo>
                    <a:pt x="41812" y="23466"/>
                    <a:pt x="40161" y="23379"/>
                    <a:pt x="34686" y="23379"/>
                  </a:cubicBezTo>
                  <a:lnTo>
                    <a:pt x="28950" y="23379"/>
                  </a:lnTo>
                  <a:close/>
                </a:path>
              </a:pathLst>
            </a:custGeom>
            <a:solidFill>
              <a:schemeClr val="bg1"/>
            </a:solidFill>
            <a:ln w="86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2592"/>
            </a:p>
          </p:txBody>
        </p:sp>
      </p:grpSp>
    </p:spTree>
    <p:extLst>
      <p:ext uri="{BB962C8B-B14F-4D97-AF65-F5344CB8AC3E}">
        <p14:creationId xmlns:p14="http://schemas.microsoft.com/office/powerpoint/2010/main" val="4283581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7639379CAB9D45B955E1B96F810ED8" ma:contentTypeVersion="7" ma:contentTypeDescription="Create a new document." ma:contentTypeScope="" ma:versionID="9c24e40df763da75dd0df676380c97c7">
  <xsd:schema xmlns:xsd="http://www.w3.org/2001/XMLSchema" xmlns:xs="http://www.w3.org/2001/XMLSchema" xmlns:p="http://schemas.microsoft.com/office/2006/metadata/properties" xmlns:ns2="9e15a75f-7574-4a55-801f-b3a854e9bc00" targetNamespace="http://schemas.microsoft.com/office/2006/metadata/properties" ma:root="true" ma:fieldsID="27c87811b1ec4a624462efa0d9b1a795" ns2:_="">
    <xsd:import namespace="9e15a75f-7574-4a55-801f-b3a854e9bc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5a75f-7574-4a55-801f-b3a854e9bc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44EE2A1-7957-4DE2-978D-E1600B52B6FF}">
  <ds:schemaRefs>
    <ds:schemaRef ds:uri="9e15a75f-7574-4a55-801f-b3a854e9bc0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A059530-9AB0-47C2-AD03-FACCE76646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4529DE-3AF2-4881-809F-1A71EB22DAC5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9e15a75f-7574-4a55-801f-b3a854e9bc00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134</TotalTime>
  <Words>705</Words>
  <Application>Microsoft Office PowerPoint</Application>
  <PresentationFormat>Custom</PresentationFormat>
  <Paragraphs>103</Paragraphs>
  <Slides>10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Arial Nova</vt:lpstr>
      <vt:lpstr>Calibri</vt:lpstr>
      <vt:lpstr>Calibri Light</vt:lpstr>
      <vt:lpstr>Courier New</vt:lpstr>
      <vt:lpstr>Georgia</vt:lpstr>
      <vt:lpstr>Trade Gothic Nex Cond</vt:lpstr>
      <vt:lpstr>Trade Gothic Next Cond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 Muth</dc:creator>
  <cp:lastModifiedBy>David Prestianni</cp:lastModifiedBy>
  <cp:revision>85</cp:revision>
  <dcterms:created xsi:type="dcterms:W3CDTF">2022-08-31T01:17:25Z</dcterms:created>
  <dcterms:modified xsi:type="dcterms:W3CDTF">2025-06-23T16:38:02Z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0x010100E47639379CAB9D45B955E1B96F810ED8</vt:lpwstr>
  </property>
</Properties>
</file>