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f0305ee8d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f0305ee8d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f0305ee8dc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f0305ee8dc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f0305ee8dc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f0305ee8dc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f0305ee8dc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f0305ee8dc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Bertazzoni KOTR30X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Now $250 Suggested Sell Price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**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FREE </a:t>
            </a:r>
            <a:r>
              <a:rPr lang="en"/>
              <a:t>After Rebate by mail </a:t>
            </a:r>
            <a:r>
              <a:rPr lang="en"/>
              <a:t>when</a:t>
            </a:r>
            <a:r>
              <a:rPr lang="en"/>
              <a:t> purchased with </a:t>
            </a:r>
            <a:r>
              <a:rPr lang="en"/>
              <a:t>qualifying</a:t>
            </a:r>
            <a:r>
              <a:rPr lang="en"/>
              <a:t> cooking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36227" y="0"/>
            <a:ext cx="3147246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KOTR30X Details 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>
                <a:solidFill>
                  <a:schemeClr val="dk1"/>
                </a:solidFill>
              </a:rPr>
              <a:t>Milestone has made  a special purchase from Bertazzoni on about   KOTR30X OTRs that have been discontinued.  </a:t>
            </a:r>
            <a:r>
              <a:rPr b="1" lang="en" sz="1100">
                <a:solidFill>
                  <a:schemeClr val="dk1"/>
                </a:solidFill>
              </a:rPr>
              <a:t>Since this model is discontinued, no UMRP applies.</a:t>
            </a:r>
            <a:endParaRPr b="1"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>
                <a:solidFill>
                  <a:schemeClr val="dk1"/>
                </a:solidFill>
              </a:rPr>
              <a:t>Normal deal margin applies.</a:t>
            </a:r>
            <a:r>
              <a:rPr b="1" lang="en" sz="1100">
                <a:solidFill>
                  <a:schemeClr val="dk1"/>
                </a:solidFill>
              </a:rPr>
              <a:t> </a:t>
            </a:r>
            <a:endParaRPr b="1"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>
                <a:solidFill>
                  <a:schemeClr val="dk1"/>
                </a:solidFill>
              </a:rPr>
              <a:t>Previous UMRP was $469 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b="1" lang="en" sz="1100">
                <a:solidFill>
                  <a:schemeClr val="dk1"/>
                </a:solidFill>
              </a:rPr>
              <a:t>Effective today, the Suggested Price on the KOTR30X will reduce to </a:t>
            </a:r>
            <a:r>
              <a:rPr b="1" lang="en" sz="1100">
                <a:solidFill>
                  <a:srgbClr val="FF0000"/>
                </a:solidFill>
              </a:rPr>
              <a:t>$250</a:t>
            </a:r>
            <a:r>
              <a:rPr lang="en" sz="1100">
                <a:solidFill>
                  <a:srgbClr val="FF0000"/>
                </a:solidFill>
              </a:rPr>
              <a:t>.  </a:t>
            </a:r>
            <a:r>
              <a:rPr lang="en" sz="1100">
                <a:solidFill>
                  <a:schemeClr val="dk1"/>
                </a:solidFill>
              </a:rPr>
              <a:t>That means when bought with a BZ range after mail-in rebate, the OTR is </a:t>
            </a:r>
            <a:r>
              <a:rPr b="1" lang="en" sz="1100">
                <a:solidFill>
                  <a:schemeClr val="dk1"/>
                </a:solidFill>
              </a:rPr>
              <a:t>FREE. </a:t>
            </a:r>
            <a:endParaRPr b="1"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 sz="1100">
                <a:solidFill>
                  <a:schemeClr val="dk1"/>
                </a:solidFill>
              </a:rPr>
              <a:t>So a consumer can get a 30” GAS or DFM range and an OTR for as low as $2999 (after </a:t>
            </a:r>
            <a:r>
              <a:rPr b="1" lang="en" sz="1100">
                <a:solidFill>
                  <a:schemeClr val="dk1"/>
                </a:solidFill>
              </a:rPr>
              <a:t>rebates</a:t>
            </a:r>
            <a:r>
              <a:rPr b="1" lang="en" sz="1100">
                <a:solidFill>
                  <a:schemeClr val="dk1"/>
                </a:solidFill>
              </a:rPr>
              <a:t> by mail.) 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Buy Program 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77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purchase 10 units of 30”ranges and 10 units of KOTR30X in one purchase order of available 30” range models, they will get an extra $40/unit off the OTR.  That is another 16 points of margin on the OTR if they sell at $250.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0" y="2797325"/>
            <a:ext cx="5810250" cy="200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 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Full spiffs on the KOTR30X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KOTR30X counts in the promotion ($250 Rebate by mail when purchased with qualifying cooking)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While supplies last of the KOTR30X – no substitutions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Also qualifies for Milestone Preferred Partner Program and Builder Instant rebate program (in lieu of rebate by mail)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762157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