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3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FFA33A-73FF-412E-B373-FF958E61D8CA}" v="4" dt="2023-07-25T13:03:20.1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nedy, Margret" userId="337a2bf0-74c4-4580-92f7-a3f09981a9b9" providerId="ADAL" clId="{FDFFA33A-73FF-412E-B373-FF958E61D8CA}"/>
    <pc:docChg chg="undo custSel addSld delSld modSld">
      <pc:chgData name="Kennedy, Margret" userId="337a2bf0-74c4-4580-92f7-a3f09981a9b9" providerId="ADAL" clId="{FDFFA33A-73FF-412E-B373-FF958E61D8CA}" dt="2023-07-25T16:37:56.577" v="8" actId="20577"/>
      <pc:docMkLst>
        <pc:docMk/>
      </pc:docMkLst>
      <pc:sldChg chg="add del setBg">
        <pc:chgData name="Kennedy, Margret" userId="337a2bf0-74c4-4580-92f7-a3f09981a9b9" providerId="ADAL" clId="{FDFFA33A-73FF-412E-B373-FF958E61D8CA}" dt="2023-07-25T13:03:20.135" v="5"/>
        <pc:sldMkLst>
          <pc:docMk/>
          <pc:sldMk cId="2303238691" sldId="299"/>
        </pc:sldMkLst>
      </pc:sldChg>
      <pc:sldChg chg="modSp add del mod">
        <pc:chgData name="Kennedy, Margret" userId="337a2bf0-74c4-4580-92f7-a3f09981a9b9" providerId="ADAL" clId="{FDFFA33A-73FF-412E-B373-FF958E61D8CA}" dt="2023-07-25T16:37:56.577" v="8" actId="20577"/>
        <pc:sldMkLst>
          <pc:docMk/>
          <pc:sldMk cId="1894079276" sldId="330"/>
        </pc:sldMkLst>
        <pc:spChg chg="mod">
          <ac:chgData name="Kennedy, Margret" userId="337a2bf0-74c4-4580-92f7-a3f09981a9b9" providerId="ADAL" clId="{FDFFA33A-73FF-412E-B373-FF958E61D8CA}" dt="2023-07-25T16:37:56.577" v="8" actId="20577"/>
          <ac:spMkLst>
            <pc:docMk/>
            <pc:sldMk cId="1894079276" sldId="330"/>
            <ac:spMk id="5" creationId="{99568B0C-DB9D-C308-91CB-A4832EB00F2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88B218-9384-4CC1-B8A9-13D553DEF070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AD1BC6-8C52-459A-B83E-FE4A3A42C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052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Print to PDF and select slide 4 to distribute to </a:t>
            </a:r>
            <a:r>
              <a:rPr lang="en-US"/>
              <a:t>your customers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7B3C2-5223-D747-892A-D29F4CE0E00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657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61536-86A6-8493-AB0B-3DFC4F784F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9976A1-C826-16C2-87C0-93712B4FF5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C2FBB7-27A9-5D12-2460-5EE62FC51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D3B6-3A4F-40BE-ABFE-55C60A8DAA70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D0754-C39A-DE67-6A0E-0DB714642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7CD29-C8F5-920C-0B3F-18ED098BB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21A7A-DE46-47A6-B426-DF8582670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163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43B82-C072-3E60-B8B2-680EBCD1F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A2A881-D0F2-C548-0641-B3BA5A3B61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4B0431-2184-C742-A88B-43099A0C5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D3B6-3A4F-40BE-ABFE-55C60A8DAA70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7518D1-D268-BEBF-6B0F-64F98E3C7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AE0689-3CA4-2865-FB1B-8F57820F5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21A7A-DE46-47A6-B426-DF8582670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822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36CA85-1F90-E251-5177-C3A0703770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2DF422-BF0F-9830-832B-C3CD74D919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E5CDC8-462E-0878-E468-59D88007D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D3B6-3A4F-40BE-ABFE-55C60A8DAA70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45201E-0428-9134-3ED1-CE57B7130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906E2D-1920-FC08-F24D-8D108DE13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21A7A-DE46-47A6-B426-DF8582670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316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875E4-4084-3775-667D-9C5CE3B57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3D28F-F894-C41A-2569-38B1EEDEA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B48288-7A6C-CD87-F676-5FD383104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D3B6-3A4F-40BE-ABFE-55C60A8DAA70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FE4DB-2A18-9758-6C86-CC9D05934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53583-1B6B-EC4C-6828-B3DB39221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21A7A-DE46-47A6-B426-DF8582670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135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48B69-9A56-F6F5-A9EB-364A14F7A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74F519-C5C1-80EA-7EA8-E9FF7F148D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BECC65-2634-6F9B-28A8-01A2E0785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D3B6-3A4F-40BE-ABFE-55C60A8DAA70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72A00E-8630-EFC4-E10C-0BC424A74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DA325E-044C-0205-2C63-C1584EDFE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21A7A-DE46-47A6-B426-DF8582670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883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44DF6-87DF-8020-AA0F-AF130CB06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2DEACB-9567-1875-4E88-AE0A537157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9DF12B-6395-273F-2C8E-F57F86D4A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81D800-63DA-CC58-1A02-763CDAFB9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D3B6-3A4F-40BE-ABFE-55C60A8DAA70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9C0B49-6AFB-D206-F2F4-9FC5B759D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40C9F7-CA0F-2116-4F7D-9B3B16FBA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21A7A-DE46-47A6-B426-DF8582670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717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D35C9-8159-26A1-09A9-4389AAF2B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36CAE4-5515-C9FD-A21B-749417F51F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3324CC-FEC1-49B4-F11C-884D9F6BCD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DF4D16-124D-00BF-33A6-8F583063FC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E03E77-2E39-6F36-709D-B051DCB490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D81E1C-6A75-1935-325A-E5C5E0440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D3B6-3A4F-40BE-ABFE-55C60A8DAA70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B26F8D-26FE-A007-0997-2C3CC0B12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21E42D-8091-ADBB-704A-CA5B6370A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21A7A-DE46-47A6-B426-DF8582670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151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863BD-D5D7-4F73-3C9D-E5BDFF3F6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A453A8-E8C6-7958-CD86-83A3B6A8D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D3B6-3A4F-40BE-ABFE-55C60A8DAA70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27CAF0-A048-4BE8-DED5-3F0BB6EBF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6F7125-C98B-822C-F835-DFB5DB0D2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21A7A-DE46-47A6-B426-DF8582670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873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383499-B4FF-C834-A20B-BF773C4E2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D3B6-3A4F-40BE-ABFE-55C60A8DAA70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1C4757-5203-6C73-FF59-8067A3331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41F342-C34B-D7BB-3F55-64AB92112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21A7A-DE46-47A6-B426-DF8582670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229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68BBA-B847-F305-72A0-80E5B8484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2EE8C2-09CF-65C9-24C8-864660447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045384-0827-FF2A-3A07-9DB599797A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4B3063-6677-75D4-9C80-F2E198AEA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D3B6-3A4F-40BE-ABFE-55C60A8DAA70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90CF2A-C8FA-D297-4826-B82736BAA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E02051-9D74-1DB9-908F-3527598E1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21A7A-DE46-47A6-B426-DF8582670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296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D1727-A037-A440-6FDE-EFAB0C359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158C4E-43ED-DFB2-7CC6-7B3A32C9D7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A6EB52-8558-7662-9559-6EA1A43CD0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8E583A-87F1-03EA-C3E5-118C804AD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D3B6-3A4F-40BE-ABFE-55C60A8DAA70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8A04EF-98E4-F130-D43F-1DF2DA406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971C4A-5855-8FB5-820A-40C532B5B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21A7A-DE46-47A6-B426-DF8582670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2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A925B5-96EB-905F-B615-A411206AC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7FA5C1-2206-6111-46DC-9EDD92594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106098-5E1A-7752-37BC-9FA6542D07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AD3B6-3A4F-40BE-ABFE-55C60A8DAA70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DD0E05-52DE-52B8-5CFC-C2BC92760A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24993-70EB-78DB-3CC5-3B612BA09A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21A7A-DE46-47A6-B426-DF8582670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482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A6CBBF-9E59-E3A1-176A-1FE0F5B78B53}"/>
              </a:ext>
            </a:extLst>
          </p:cNvPr>
          <p:cNvSpPr txBox="1"/>
          <p:nvPr/>
        </p:nvSpPr>
        <p:spPr>
          <a:xfrm>
            <a:off x="381000" y="213220"/>
            <a:ext cx="8696498" cy="589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spc="300" dirty="0">
                <a:solidFill>
                  <a:schemeClr val="bg2">
                    <a:lumMod val="90000"/>
                  </a:schemeClr>
                </a:solidFill>
                <a:latin typeface="GT America Extended Light" pitchFamily="2" charset="77"/>
              </a:rPr>
              <a:t>HOUSE OF ROHL SUPPORT CONTACTS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00405A-BBC4-830A-08E5-A03ACBCCADE7}"/>
              </a:ext>
            </a:extLst>
          </p:cNvPr>
          <p:cNvSpPr txBox="1"/>
          <p:nvPr/>
        </p:nvSpPr>
        <p:spPr>
          <a:xfrm>
            <a:off x="170335" y="1106788"/>
            <a:ext cx="704861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7C6F4B"/>
                </a:solidFill>
                <a:latin typeface="GT America Extended Light" pitchFamily="2" charset="77"/>
              </a:rPr>
              <a:t>Call Center Menu Options 800-777-9762</a:t>
            </a:r>
          </a:p>
          <a:p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Victoria + Albert Technical Support</a:t>
            </a:r>
            <a:r>
              <a:rPr lang="en-US" sz="1600" dirty="0">
                <a:solidFill>
                  <a:schemeClr val="bg1"/>
                </a:solidFill>
                <a:latin typeface="GT America Extended Light" pitchFamily="2" charset="77"/>
              </a:rPr>
              <a:t>	</a:t>
            </a:r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Option 2</a:t>
            </a:r>
          </a:p>
          <a:p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Kitchen &amp; Bath Technical Support	Option 3</a:t>
            </a:r>
          </a:p>
          <a:p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Sinks &amp; Shower Valves		Option 4</a:t>
            </a:r>
          </a:p>
          <a:p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Customer Care		Option 5</a:t>
            </a:r>
          </a:p>
          <a:p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Order Entry			Option 6</a:t>
            </a:r>
          </a:p>
          <a:p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Discrepancies			Option 7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452B13-812A-A657-8EFF-B350714080A2}"/>
              </a:ext>
            </a:extLst>
          </p:cNvPr>
          <p:cNvSpPr txBox="1"/>
          <p:nvPr/>
        </p:nvSpPr>
        <p:spPr>
          <a:xfrm>
            <a:off x="4486321" y="3673721"/>
            <a:ext cx="430154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7C6F4B"/>
                </a:solidFill>
                <a:latin typeface="GT America Extended Light" pitchFamily="2" charset="77"/>
              </a:rPr>
              <a:t>Customer Care – email or phone</a:t>
            </a:r>
          </a:p>
          <a:p>
            <a:r>
              <a:rPr lang="en-US" sz="1200" b="1" dirty="0">
                <a:solidFill>
                  <a:schemeClr val="bg1">
                    <a:lumMod val="75000"/>
                  </a:schemeClr>
                </a:solidFill>
                <a:latin typeface="GT America Extended Light" pitchFamily="2" charset="77"/>
              </a:rPr>
              <a:t>Option 5 via phone, immediate answer</a:t>
            </a:r>
          </a:p>
          <a:p>
            <a:r>
              <a:rPr lang="en-US" sz="1200" b="1" dirty="0">
                <a:solidFill>
                  <a:schemeClr val="bg1">
                    <a:lumMod val="75000"/>
                  </a:schemeClr>
                </a:solidFill>
                <a:latin typeface="GT America Extended Light" pitchFamily="2" charset="77"/>
              </a:rPr>
              <a:t>customercare@houseofrohl.com , 1-2 business day turnaround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Product inventory inquiries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Order ETA inquiries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Spec sheets &amp; general product questions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68B0C-DB9D-C308-91CB-A4832EB00F22}"/>
              </a:ext>
            </a:extLst>
          </p:cNvPr>
          <p:cNvSpPr txBox="1"/>
          <p:nvPr/>
        </p:nvSpPr>
        <p:spPr>
          <a:xfrm>
            <a:off x="9077497" y="2362010"/>
            <a:ext cx="3114501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7C6F4B"/>
                </a:solidFill>
                <a:latin typeface="GT America Extended Light" pitchFamily="2" charset="77"/>
              </a:rPr>
              <a:t>Returns</a:t>
            </a:r>
          </a:p>
          <a:p>
            <a:r>
              <a:rPr lang="en-US" sz="1200" b="1">
                <a:solidFill>
                  <a:schemeClr val="bg1">
                    <a:lumMod val="65000"/>
                  </a:schemeClr>
                </a:solidFill>
                <a:latin typeface="GT America Extended Light" pitchFamily="2" charset="77"/>
              </a:rPr>
              <a:t>RGA@</a:t>
            </a:r>
            <a:r>
              <a:rPr lang="en-US" sz="1200" b="1" dirty="0">
                <a:solidFill>
                  <a:schemeClr val="bg1">
                    <a:lumMod val="65000"/>
                  </a:schemeClr>
                </a:solidFill>
                <a:latin typeface="GT America Extended Light" pitchFamily="2" charset="77"/>
              </a:rPr>
              <a:t>houseofrohl.com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All RGA Requests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Contents different than product box label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Releasing an order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Copy of invoices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8E40504-9C17-11EC-3550-89F4EF81E049}"/>
              </a:ext>
            </a:extLst>
          </p:cNvPr>
          <p:cNvSpPr txBox="1"/>
          <p:nvPr/>
        </p:nvSpPr>
        <p:spPr>
          <a:xfrm>
            <a:off x="4486320" y="2362010"/>
            <a:ext cx="403204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7C6F4B"/>
                </a:solidFill>
                <a:latin typeface="GT America Extended Light" pitchFamily="2" charset="77"/>
              </a:rPr>
              <a:t>Technical – email or phone </a:t>
            </a:r>
          </a:p>
          <a:p>
            <a:r>
              <a:rPr lang="en-US" sz="1200" b="1" dirty="0">
                <a:solidFill>
                  <a:schemeClr val="bg1">
                    <a:lumMod val="75000"/>
                  </a:schemeClr>
                </a:solidFill>
                <a:latin typeface="GT America Extended Light" pitchFamily="2" charset="77"/>
              </a:rPr>
              <a:t>Via phone, immediate answer</a:t>
            </a:r>
          </a:p>
          <a:p>
            <a:r>
              <a:rPr lang="en-US" sz="1200" b="1" dirty="0">
                <a:solidFill>
                  <a:schemeClr val="bg1">
                    <a:lumMod val="75000"/>
                  </a:schemeClr>
                </a:solidFill>
                <a:latin typeface="GT America Extended Light" pitchFamily="2" charset="77"/>
              </a:rPr>
              <a:t>technical@houseofrohl.com, 1-3 business day turnaround</a:t>
            </a:r>
            <a:endParaRPr lang="en-US" sz="1400" b="1" dirty="0">
              <a:solidFill>
                <a:schemeClr val="bg1">
                  <a:lumMod val="75000"/>
                </a:schemeClr>
              </a:solidFill>
              <a:latin typeface="GT America Extended Light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Warranty Claims/Missing Parts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Troubleshooting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Installation Support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7C9AA11-A0FD-B0BD-6560-F19B55ECF8A8}"/>
              </a:ext>
            </a:extLst>
          </p:cNvPr>
          <p:cNvCxnSpPr>
            <a:cxnSpLocks/>
          </p:cNvCxnSpPr>
          <p:nvPr/>
        </p:nvCxnSpPr>
        <p:spPr>
          <a:xfrm>
            <a:off x="4403315" y="1015657"/>
            <a:ext cx="0" cy="548640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FAEBEC78-BB48-6115-D731-346FBF1E7FE6}"/>
              </a:ext>
            </a:extLst>
          </p:cNvPr>
          <p:cNvSpPr txBox="1"/>
          <p:nvPr/>
        </p:nvSpPr>
        <p:spPr>
          <a:xfrm>
            <a:off x="172533" y="3673720"/>
            <a:ext cx="409748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7C6F4B"/>
                </a:solidFill>
                <a:latin typeface="GT America Extended Light" pitchFamily="2" charset="77"/>
              </a:rPr>
              <a:t>What to include in email and phone inquiries: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Model Number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PO Number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Detailed reason for request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Shipping information: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Name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Address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Phone Number, required for any warranty parts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And any other relevant information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bg1"/>
              </a:solidFill>
              <a:latin typeface="GT America Extended Light" pitchFamily="2" charset="7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220EDA-30D9-5AB0-8A64-EAE08CAF6FB4}"/>
              </a:ext>
            </a:extLst>
          </p:cNvPr>
          <p:cNvSpPr txBox="1"/>
          <p:nvPr/>
        </p:nvSpPr>
        <p:spPr>
          <a:xfrm>
            <a:off x="9077498" y="3673721"/>
            <a:ext cx="214555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7C6F4B"/>
                </a:solidFill>
                <a:latin typeface="GT America Extended Light" pitchFamily="2" charset="77"/>
              </a:rPr>
              <a:t>Order Entry</a:t>
            </a:r>
          </a:p>
          <a:p>
            <a:r>
              <a:rPr lang="en-US" sz="1200" b="1" dirty="0">
                <a:solidFill>
                  <a:schemeClr val="bg1">
                    <a:lumMod val="65000"/>
                  </a:schemeClr>
                </a:solidFill>
                <a:latin typeface="GT America Extended Light" pitchFamily="2" charset="77"/>
              </a:rPr>
              <a:t>orders@houseofrohl.com</a:t>
            </a:r>
          </a:p>
          <a:p>
            <a:r>
              <a:rPr lang="en-US" sz="1200" b="1" dirty="0">
                <a:solidFill>
                  <a:schemeClr val="bg1">
                    <a:lumMod val="75000"/>
                  </a:schemeClr>
                </a:solidFill>
                <a:latin typeface="GT America Extended Light" pitchFamily="2" charset="77"/>
              </a:rPr>
              <a:t>8 business hour turnaround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New purchase orders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Order cancellations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Order changes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07E651E-59FB-66B9-539F-E3AE8311B44E}"/>
              </a:ext>
            </a:extLst>
          </p:cNvPr>
          <p:cNvSpPr txBox="1"/>
          <p:nvPr/>
        </p:nvSpPr>
        <p:spPr>
          <a:xfrm>
            <a:off x="4486321" y="6506280"/>
            <a:ext cx="507156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bg2">
                    <a:lumMod val="90000"/>
                  </a:schemeClr>
                </a:solidFill>
                <a:latin typeface="GT America Extended Light" pitchFamily="2" charset="77"/>
              </a:rPr>
              <a:t>Escalations –&gt; contact your local House of Rohl Sales Rep</a:t>
            </a:r>
            <a:endParaRPr lang="en-US" sz="12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0EDADF-1D5C-92B2-31BF-7DF9049FD34F}"/>
              </a:ext>
            </a:extLst>
          </p:cNvPr>
          <p:cNvSpPr txBox="1"/>
          <p:nvPr/>
        </p:nvSpPr>
        <p:spPr>
          <a:xfrm>
            <a:off x="4486318" y="1050299"/>
            <a:ext cx="514812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7C6F4B"/>
                </a:solidFill>
                <a:latin typeface="GT America Extended Light" pitchFamily="2" charset="77"/>
              </a:rPr>
              <a:t>Dealer Portal</a:t>
            </a:r>
          </a:p>
          <a:p>
            <a:r>
              <a:rPr lang="en-US" sz="1200" b="1" dirty="0">
                <a:solidFill>
                  <a:schemeClr val="bg1">
                    <a:lumMod val="75000"/>
                  </a:schemeClr>
                </a:solidFill>
                <a:latin typeface="GT America Extended Light" pitchFamily="2" charset="77"/>
              </a:rPr>
              <a:t>Found on houseofrohl.com, upper right corner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Inventory check via collection, base model number, or full model number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Will show quantity available if 3 or more units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Less than 3 or backordered will need to call Customer Care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New users can easily create a new login, no special access code needed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A8BC9A2-E41B-4018-0380-7EB347574ADF}"/>
              </a:ext>
            </a:extLst>
          </p:cNvPr>
          <p:cNvSpPr txBox="1"/>
          <p:nvPr/>
        </p:nvSpPr>
        <p:spPr>
          <a:xfrm>
            <a:off x="4489461" y="4980668"/>
            <a:ext cx="570194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7C6F4B"/>
                </a:solidFill>
                <a:latin typeface="GT America Extended Light" pitchFamily="2" charset="77"/>
              </a:rPr>
              <a:t>Discrepancies </a:t>
            </a:r>
          </a:p>
          <a:p>
            <a:r>
              <a:rPr lang="en-US" sz="1200" b="1" dirty="0">
                <a:solidFill>
                  <a:schemeClr val="bg1">
                    <a:lumMod val="65000"/>
                  </a:schemeClr>
                </a:solidFill>
                <a:latin typeface="GT America Extended Light" pitchFamily="2" charset="77"/>
              </a:rPr>
              <a:t>Discrepancies@houseofrohl.com, 1-2 business day turnaround</a:t>
            </a:r>
          </a:p>
          <a:p>
            <a:r>
              <a:rPr lang="en-US" sz="1200" b="1" dirty="0">
                <a:solidFill>
                  <a:schemeClr val="bg1">
                    <a:lumMod val="65000"/>
                  </a:schemeClr>
                </a:solidFill>
                <a:latin typeface="GT America Extended Light" pitchFamily="2" charset="77"/>
              </a:rPr>
              <a:t>Option 7 via phone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Shipping discrepancies (picking/packing errors)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Keying errors (incorrect qty, product keyed wrong, billed/shipped incorrect amount)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Carrier error (damaged, missing, lost in transit)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GT America Extended Light" pitchFamily="2" charset="77"/>
              </a:rPr>
              <a:t>s/h credits</a:t>
            </a:r>
          </a:p>
        </p:txBody>
      </p:sp>
    </p:spTree>
    <p:extLst>
      <p:ext uri="{BB962C8B-B14F-4D97-AF65-F5344CB8AC3E}">
        <p14:creationId xmlns:p14="http://schemas.microsoft.com/office/powerpoint/2010/main" val="1894079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325</Words>
  <Application>Microsoft Office PowerPoint</Application>
  <PresentationFormat>Widescreen</PresentationFormat>
  <Paragraphs>57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GT America Extended Light</vt:lpstr>
      <vt:lpstr>Office Theme</vt:lpstr>
      <vt:lpstr>PowerPoint Presentation</vt:lpstr>
    </vt:vector>
  </TitlesOfParts>
  <Company>FB Global Plumbing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Kennedy, Margret</dc:creator>
  <cp:lastModifiedBy>Kennedy, Margret</cp:lastModifiedBy>
  <cp:revision>2</cp:revision>
  <dcterms:created xsi:type="dcterms:W3CDTF">2023-07-25T12:59:51Z</dcterms:created>
  <dcterms:modified xsi:type="dcterms:W3CDTF">2023-07-25T16:38:18Z</dcterms:modified>
</cp:coreProperties>
</file>