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0"/>
  </p:notesMasterIdLst>
  <p:sldIdLst>
    <p:sldId id="256" r:id="rId2"/>
    <p:sldId id="291" r:id="rId3"/>
    <p:sldId id="292" r:id="rId4"/>
    <p:sldId id="293" r:id="rId5"/>
    <p:sldId id="298" r:id="rId6"/>
    <p:sldId id="294" r:id="rId7"/>
    <p:sldId id="295" r:id="rId8"/>
    <p:sldId id="297" r:id="rId9"/>
  </p:sldIdLst>
  <p:sldSz cx="13168313" cy="98758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50"/>
    <a:srgbClr val="AE7E37"/>
    <a:srgbClr val="00102E"/>
    <a:srgbClr val="001C50"/>
    <a:srgbClr val="002152"/>
    <a:srgbClr val="001F53"/>
    <a:srgbClr val="001E54"/>
    <a:srgbClr val="001C54"/>
    <a:srgbClr val="002368"/>
    <a:srgbClr val="002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57" autoAdjust="0"/>
    <p:restoredTop sz="94692" autoAdjust="0"/>
  </p:normalViewPr>
  <p:slideViewPr>
    <p:cSldViewPr snapToGrid="0">
      <p:cViewPr varScale="1">
        <p:scale>
          <a:sx n="37" d="100"/>
          <a:sy n="37" d="100"/>
        </p:scale>
        <p:origin x="1060" y="28"/>
      </p:cViewPr>
      <p:guideLst/>
    </p:cSldViewPr>
  </p:slideViewPr>
  <p:outlineViewPr>
    <p:cViewPr>
      <p:scale>
        <a:sx n="33" d="100"/>
        <a:sy n="33" d="100"/>
      </p:scale>
      <p:origin x="0" y="-7804"/>
    </p:cViewPr>
  </p:outlineViewPr>
  <p:notesTextViewPr>
    <p:cViewPr>
      <p:scale>
        <a:sx n="1" d="1"/>
        <a:sy n="1" d="1"/>
      </p:scale>
      <p:origin x="0" y="0"/>
    </p:cViewPr>
  </p:notesTextViewPr>
  <p:sorterViewPr>
    <p:cViewPr varScale="1">
      <p:scale>
        <a:sx n="100" d="100"/>
        <a:sy n="100" d="100"/>
      </p:scale>
      <p:origin x="0" y="-18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y Parker" userId="5f8b0dd3-4adb-4229-8353-c54aa4f5ffa3" providerId="ADAL" clId="{449C3E33-0237-4B03-A5B1-A7C1CEB490D3}"/>
    <pc:docChg chg="modSld">
      <pc:chgData name="Molly Parker" userId="5f8b0dd3-4adb-4229-8353-c54aa4f5ffa3" providerId="ADAL" clId="{449C3E33-0237-4B03-A5B1-A7C1CEB490D3}" dt="2023-07-03T19:49:10.858" v="1" actId="20577"/>
      <pc:docMkLst>
        <pc:docMk/>
      </pc:docMkLst>
      <pc:sldChg chg="modSp mod">
        <pc:chgData name="Molly Parker" userId="5f8b0dd3-4adb-4229-8353-c54aa4f5ffa3" providerId="ADAL" clId="{449C3E33-0237-4B03-A5B1-A7C1CEB490D3}" dt="2023-07-03T19:49:10.858" v="1" actId="20577"/>
        <pc:sldMkLst>
          <pc:docMk/>
          <pc:sldMk cId="3736174364" sldId="292"/>
        </pc:sldMkLst>
        <pc:spChg chg="mod">
          <ac:chgData name="Molly Parker" userId="5f8b0dd3-4adb-4229-8353-c54aa4f5ffa3" providerId="ADAL" clId="{449C3E33-0237-4B03-A5B1-A7C1CEB490D3}" dt="2023-07-03T19:49:10.858" v="1" actId="20577"/>
          <ac:spMkLst>
            <pc:docMk/>
            <pc:sldMk cId="3736174364" sldId="292"/>
            <ac:spMk id="7" creationId="{C57481D4-2D47-55F8-C61B-B31C9A6295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C86FC-DBCC-4C46-9FD7-88721961F698}" type="datetimeFigureOut">
              <a:rPr lang="en-US" smtClean="0"/>
              <a:t>7/3/2023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8E8D6-147A-4906-910A-632CB36B82F8}" type="slidenum">
              <a:rPr lang="en-US" smtClean="0"/>
              <a:t>‹#›</a:t>
            </a:fld>
            <a:endParaRPr lang="en-US" dirty="0"/>
          </a:p>
        </p:txBody>
      </p:sp>
    </p:spTree>
    <p:extLst>
      <p:ext uri="{BB962C8B-B14F-4D97-AF65-F5344CB8AC3E}">
        <p14:creationId xmlns:p14="http://schemas.microsoft.com/office/powerpoint/2010/main" val="2048371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E8D6-147A-4906-910A-632CB36B82F8}" type="slidenum">
              <a:rPr lang="en-US" smtClean="0"/>
              <a:t>1</a:t>
            </a:fld>
            <a:endParaRPr lang="en-US" dirty="0"/>
          </a:p>
        </p:txBody>
      </p:sp>
    </p:spTree>
    <p:extLst>
      <p:ext uri="{BB962C8B-B14F-4D97-AF65-F5344CB8AC3E}">
        <p14:creationId xmlns:p14="http://schemas.microsoft.com/office/powerpoint/2010/main" val="241964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E8D6-147A-4906-910A-632CB36B82F8}" type="slidenum">
              <a:rPr lang="en-US" smtClean="0"/>
              <a:t>2</a:t>
            </a:fld>
            <a:endParaRPr lang="en-US" dirty="0"/>
          </a:p>
        </p:txBody>
      </p:sp>
    </p:spTree>
    <p:extLst>
      <p:ext uri="{BB962C8B-B14F-4D97-AF65-F5344CB8AC3E}">
        <p14:creationId xmlns:p14="http://schemas.microsoft.com/office/powerpoint/2010/main" val="1321282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E8D6-147A-4906-910A-632CB36B82F8}" type="slidenum">
              <a:rPr lang="en-US" smtClean="0"/>
              <a:t>3</a:t>
            </a:fld>
            <a:endParaRPr lang="en-US" dirty="0"/>
          </a:p>
        </p:txBody>
      </p:sp>
    </p:spTree>
    <p:extLst>
      <p:ext uri="{BB962C8B-B14F-4D97-AF65-F5344CB8AC3E}">
        <p14:creationId xmlns:p14="http://schemas.microsoft.com/office/powerpoint/2010/main" val="33462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E8D6-147A-4906-910A-632CB36B82F8}" type="slidenum">
              <a:rPr lang="en-US" smtClean="0"/>
              <a:t>5</a:t>
            </a:fld>
            <a:endParaRPr lang="en-US" dirty="0"/>
          </a:p>
        </p:txBody>
      </p:sp>
    </p:spTree>
    <p:extLst>
      <p:ext uri="{BB962C8B-B14F-4D97-AF65-F5344CB8AC3E}">
        <p14:creationId xmlns:p14="http://schemas.microsoft.com/office/powerpoint/2010/main" val="214852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E8D6-147A-4906-910A-632CB36B82F8}" type="slidenum">
              <a:rPr lang="en-US" smtClean="0"/>
              <a:t>6</a:t>
            </a:fld>
            <a:endParaRPr lang="en-US" dirty="0"/>
          </a:p>
        </p:txBody>
      </p:sp>
    </p:spTree>
    <p:extLst>
      <p:ext uri="{BB962C8B-B14F-4D97-AF65-F5344CB8AC3E}">
        <p14:creationId xmlns:p14="http://schemas.microsoft.com/office/powerpoint/2010/main" val="1428672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08E8D6-147A-4906-910A-632CB36B82F8}" type="slidenum">
              <a:rPr lang="en-US" smtClean="0"/>
              <a:t>7</a:t>
            </a:fld>
            <a:endParaRPr lang="en-US" dirty="0"/>
          </a:p>
        </p:txBody>
      </p:sp>
    </p:spTree>
    <p:extLst>
      <p:ext uri="{BB962C8B-B14F-4D97-AF65-F5344CB8AC3E}">
        <p14:creationId xmlns:p14="http://schemas.microsoft.com/office/powerpoint/2010/main" val="2607570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87624" y="1616255"/>
            <a:ext cx="11193066" cy="3438255"/>
          </a:xfrm>
        </p:spPr>
        <p:txBody>
          <a:bodyPr anchor="b"/>
          <a:lstStyle>
            <a:lvl1pPr algn="ctr">
              <a:defRPr sz="8640"/>
            </a:lvl1pPr>
          </a:lstStyle>
          <a:p>
            <a:r>
              <a:rPr lang="en-US"/>
              <a:t>Click to edit Master title style</a:t>
            </a:r>
            <a:endParaRPr lang="en-US" dirty="0"/>
          </a:p>
        </p:txBody>
      </p:sp>
      <p:sp>
        <p:nvSpPr>
          <p:cNvPr id="3" name="Subtitle 2"/>
          <p:cNvSpPr>
            <a:spLocks noGrp="1"/>
          </p:cNvSpPr>
          <p:nvPr>
            <p:ph type="subTitle" idx="1"/>
          </p:nvPr>
        </p:nvSpPr>
        <p:spPr>
          <a:xfrm>
            <a:off x="1646039" y="5187102"/>
            <a:ext cx="9876235" cy="2384374"/>
          </a:xfrm>
        </p:spPr>
        <p:txBody>
          <a:bodyPr/>
          <a:lstStyle>
            <a:lvl1pPr marL="0" indent="0" algn="ctr">
              <a:buNone/>
              <a:defRPr sz="3456"/>
            </a:lvl1pPr>
            <a:lvl2pPr marL="658368" indent="0" algn="ctr">
              <a:buNone/>
              <a:defRPr sz="2880"/>
            </a:lvl2pPr>
            <a:lvl3pPr marL="1316736" indent="0" algn="ctr">
              <a:buNone/>
              <a:defRPr sz="2592"/>
            </a:lvl3pPr>
            <a:lvl4pPr marL="1975104" indent="0" algn="ctr">
              <a:buNone/>
              <a:defRPr sz="2304"/>
            </a:lvl4pPr>
            <a:lvl5pPr marL="2633472" indent="0" algn="ctr">
              <a:buNone/>
              <a:defRPr sz="2304"/>
            </a:lvl5pPr>
            <a:lvl6pPr marL="3291840" indent="0" algn="ctr">
              <a:buNone/>
              <a:defRPr sz="2304"/>
            </a:lvl6pPr>
            <a:lvl7pPr marL="3950208" indent="0" algn="ctr">
              <a:buNone/>
              <a:defRPr sz="2304"/>
            </a:lvl7pPr>
            <a:lvl8pPr marL="4608576" indent="0" algn="ctr">
              <a:buNone/>
              <a:defRPr sz="2304"/>
            </a:lvl8pPr>
            <a:lvl9pPr marL="5266944" indent="0" algn="ctr">
              <a:buNone/>
              <a:defRPr sz="230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24287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53007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3575" y="525797"/>
            <a:ext cx="2839417" cy="83693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05322" y="525797"/>
            <a:ext cx="8353649" cy="83693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63338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64306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98464" y="2462104"/>
            <a:ext cx="11357670" cy="4108074"/>
          </a:xfrm>
        </p:spPr>
        <p:txBody>
          <a:bodyPr anchor="b"/>
          <a:lstStyle>
            <a:lvl1pPr>
              <a:defRPr sz="8640"/>
            </a:lvl1pPr>
          </a:lstStyle>
          <a:p>
            <a:r>
              <a:rPr lang="en-US"/>
              <a:t>Click to edit Master title style</a:t>
            </a:r>
            <a:endParaRPr lang="en-US" dirty="0"/>
          </a:p>
        </p:txBody>
      </p:sp>
      <p:sp>
        <p:nvSpPr>
          <p:cNvPr id="3" name="Text Placeholder 2"/>
          <p:cNvSpPr>
            <a:spLocks noGrp="1"/>
          </p:cNvSpPr>
          <p:nvPr>
            <p:ph type="body" idx="1"/>
          </p:nvPr>
        </p:nvSpPr>
        <p:spPr>
          <a:xfrm>
            <a:off x="898464" y="6609042"/>
            <a:ext cx="11357670" cy="2160339"/>
          </a:xfrm>
        </p:spPr>
        <p:txBody>
          <a:bodyPr/>
          <a:lstStyle>
            <a:lvl1pPr marL="0" indent="0">
              <a:buNone/>
              <a:defRPr sz="3456">
                <a:solidFill>
                  <a:schemeClr val="tx1"/>
                </a:solidFill>
              </a:defRPr>
            </a:lvl1pPr>
            <a:lvl2pPr marL="658368" indent="0">
              <a:buNone/>
              <a:defRPr sz="2880">
                <a:solidFill>
                  <a:schemeClr val="tx1">
                    <a:tint val="75000"/>
                  </a:schemeClr>
                </a:solidFill>
              </a:defRPr>
            </a:lvl2pPr>
            <a:lvl3pPr marL="1316736" indent="0">
              <a:buNone/>
              <a:defRPr sz="2592">
                <a:solidFill>
                  <a:schemeClr val="tx1">
                    <a:tint val="75000"/>
                  </a:schemeClr>
                </a:solidFill>
              </a:defRPr>
            </a:lvl3pPr>
            <a:lvl4pPr marL="1975104" indent="0">
              <a:buNone/>
              <a:defRPr sz="2304">
                <a:solidFill>
                  <a:schemeClr val="tx1">
                    <a:tint val="75000"/>
                  </a:schemeClr>
                </a:solidFill>
              </a:defRPr>
            </a:lvl4pPr>
            <a:lvl5pPr marL="2633472" indent="0">
              <a:buNone/>
              <a:defRPr sz="2304">
                <a:solidFill>
                  <a:schemeClr val="tx1">
                    <a:tint val="75000"/>
                  </a:schemeClr>
                </a:solidFill>
              </a:defRPr>
            </a:lvl5pPr>
            <a:lvl6pPr marL="3291840" indent="0">
              <a:buNone/>
              <a:defRPr sz="2304">
                <a:solidFill>
                  <a:schemeClr val="tx1">
                    <a:tint val="75000"/>
                  </a:schemeClr>
                </a:solidFill>
              </a:defRPr>
            </a:lvl6pPr>
            <a:lvl7pPr marL="3950208" indent="0">
              <a:buNone/>
              <a:defRPr sz="2304">
                <a:solidFill>
                  <a:schemeClr val="tx1">
                    <a:tint val="75000"/>
                  </a:schemeClr>
                </a:solidFill>
              </a:defRPr>
            </a:lvl7pPr>
            <a:lvl8pPr marL="4608576" indent="0">
              <a:buNone/>
              <a:defRPr sz="2304">
                <a:solidFill>
                  <a:schemeClr val="tx1">
                    <a:tint val="75000"/>
                  </a:schemeClr>
                </a:solidFill>
              </a:defRPr>
            </a:lvl8pPr>
            <a:lvl9pPr marL="5266944" indent="0">
              <a:buNone/>
              <a:defRPr sz="23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66446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5322" y="2628985"/>
            <a:ext cx="5596533"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458" y="2628985"/>
            <a:ext cx="5596533" cy="626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394034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7037" y="525799"/>
            <a:ext cx="11357670" cy="19088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7038" y="2420953"/>
            <a:ext cx="5570813" cy="1186471"/>
          </a:xfrm>
        </p:spPr>
        <p:txBody>
          <a:bodyPr anchor="b"/>
          <a:lstStyle>
            <a:lvl1pPr marL="0" indent="0">
              <a:buNone/>
              <a:defRPr sz="3456" b="1"/>
            </a:lvl1pPr>
            <a:lvl2pPr marL="658368" indent="0">
              <a:buNone/>
              <a:defRPr sz="2880" b="1"/>
            </a:lvl2pPr>
            <a:lvl3pPr marL="1316736" indent="0">
              <a:buNone/>
              <a:defRPr sz="2592" b="1"/>
            </a:lvl3pPr>
            <a:lvl4pPr marL="1975104" indent="0">
              <a:buNone/>
              <a:defRPr sz="2304" b="1"/>
            </a:lvl4pPr>
            <a:lvl5pPr marL="2633472" indent="0">
              <a:buNone/>
              <a:defRPr sz="2304" b="1"/>
            </a:lvl5pPr>
            <a:lvl6pPr marL="3291840" indent="0">
              <a:buNone/>
              <a:defRPr sz="2304" b="1"/>
            </a:lvl6pPr>
            <a:lvl7pPr marL="3950208" indent="0">
              <a:buNone/>
              <a:defRPr sz="2304" b="1"/>
            </a:lvl7pPr>
            <a:lvl8pPr marL="4608576" indent="0">
              <a:buNone/>
              <a:defRPr sz="2304" b="1"/>
            </a:lvl8pPr>
            <a:lvl9pPr marL="5266944" indent="0">
              <a:buNone/>
              <a:defRPr sz="2304" b="1"/>
            </a:lvl9pPr>
          </a:lstStyle>
          <a:p>
            <a:pPr lvl="0"/>
            <a:r>
              <a:rPr lang="en-US"/>
              <a:t>Click to edit Master text styles</a:t>
            </a:r>
          </a:p>
        </p:txBody>
      </p:sp>
      <p:sp>
        <p:nvSpPr>
          <p:cNvPr id="4" name="Content Placeholder 3"/>
          <p:cNvSpPr>
            <a:spLocks noGrp="1"/>
          </p:cNvSpPr>
          <p:nvPr>
            <p:ph sz="half" idx="2"/>
          </p:nvPr>
        </p:nvSpPr>
        <p:spPr>
          <a:xfrm>
            <a:off x="907038" y="3607424"/>
            <a:ext cx="5570813"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459" y="2420953"/>
            <a:ext cx="5598248" cy="1186471"/>
          </a:xfrm>
        </p:spPr>
        <p:txBody>
          <a:bodyPr anchor="b"/>
          <a:lstStyle>
            <a:lvl1pPr marL="0" indent="0">
              <a:buNone/>
              <a:defRPr sz="3456" b="1"/>
            </a:lvl1pPr>
            <a:lvl2pPr marL="658368" indent="0">
              <a:buNone/>
              <a:defRPr sz="2880" b="1"/>
            </a:lvl2pPr>
            <a:lvl3pPr marL="1316736" indent="0">
              <a:buNone/>
              <a:defRPr sz="2592" b="1"/>
            </a:lvl3pPr>
            <a:lvl4pPr marL="1975104" indent="0">
              <a:buNone/>
              <a:defRPr sz="2304" b="1"/>
            </a:lvl4pPr>
            <a:lvl5pPr marL="2633472" indent="0">
              <a:buNone/>
              <a:defRPr sz="2304" b="1"/>
            </a:lvl5pPr>
            <a:lvl6pPr marL="3291840" indent="0">
              <a:buNone/>
              <a:defRPr sz="2304" b="1"/>
            </a:lvl6pPr>
            <a:lvl7pPr marL="3950208" indent="0">
              <a:buNone/>
              <a:defRPr sz="2304" b="1"/>
            </a:lvl7pPr>
            <a:lvl8pPr marL="4608576" indent="0">
              <a:buNone/>
              <a:defRPr sz="2304" b="1"/>
            </a:lvl8pPr>
            <a:lvl9pPr marL="5266944" indent="0">
              <a:buNone/>
              <a:defRPr sz="2304" b="1"/>
            </a:lvl9pPr>
          </a:lstStyle>
          <a:p>
            <a:pPr lvl="0"/>
            <a:r>
              <a:rPr lang="en-US"/>
              <a:t>Click to edit Master text styles</a:t>
            </a:r>
          </a:p>
        </p:txBody>
      </p:sp>
      <p:sp>
        <p:nvSpPr>
          <p:cNvPr id="6" name="Content Placeholder 5"/>
          <p:cNvSpPr>
            <a:spLocks noGrp="1"/>
          </p:cNvSpPr>
          <p:nvPr>
            <p:ph sz="quarter" idx="4"/>
          </p:nvPr>
        </p:nvSpPr>
        <p:spPr>
          <a:xfrm>
            <a:off x="6666459" y="3607424"/>
            <a:ext cx="5598248" cy="53059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102315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8371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4049558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7037" y="658389"/>
            <a:ext cx="4247124" cy="2304362"/>
          </a:xfrm>
        </p:spPr>
        <p:txBody>
          <a:bodyPr anchor="b"/>
          <a:lstStyle>
            <a:lvl1pPr>
              <a:defRPr sz="4608"/>
            </a:lvl1pPr>
          </a:lstStyle>
          <a:p>
            <a:r>
              <a:rPr lang="en-US"/>
              <a:t>Click to edit Master title style</a:t>
            </a:r>
            <a:endParaRPr lang="en-US" dirty="0"/>
          </a:p>
        </p:txBody>
      </p:sp>
      <p:sp>
        <p:nvSpPr>
          <p:cNvPr id="3" name="Content Placeholder 2"/>
          <p:cNvSpPr>
            <a:spLocks noGrp="1"/>
          </p:cNvSpPr>
          <p:nvPr>
            <p:ph idx="1"/>
          </p:nvPr>
        </p:nvSpPr>
        <p:spPr>
          <a:xfrm>
            <a:off x="5598248" y="1421940"/>
            <a:ext cx="6666458" cy="7018246"/>
          </a:xfrm>
        </p:spPr>
        <p:txBody>
          <a:bodyPr/>
          <a:lstStyle>
            <a:lvl1pPr>
              <a:defRPr sz="4608"/>
            </a:lvl1pPr>
            <a:lvl2pPr>
              <a:defRPr sz="4032"/>
            </a:lvl2pPr>
            <a:lvl3pPr>
              <a:defRPr sz="3456"/>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07037" y="2962752"/>
            <a:ext cx="4247124" cy="5488863"/>
          </a:xfrm>
        </p:spPr>
        <p:txBody>
          <a:bodyPr/>
          <a:lstStyle>
            <a:lvl1pPr marL="0" indent="0">
              <a:buNone/>
              <a:defRPr sz="2304"/>
            </a:lvl1pPr>
            <a:lvl2pPr marL="658368" indent="0">
              <a:buNone/>
              <a:defRPr sz="2016"/>
            </a:lvl2pPr>
            <a:lvl3pPr marL="1316736" indent="0">
              <a:buNone/>
              <a:defRPr sz="1728"/>
            </a:lvl3pPr>
            <a:lvl4pPr marL="1975104" indent="0">
              <a:buNone/>
              <a:defRPr sz="1440"/>
            </a:lvl4pPr>
            <a:lvl5pPr marL="2633472" indent="0">
              <a:buNone/>
              <a:defRPr sz="1440"/>
            </a:lvl5pPr>
            <a:lvl6pPr marL="3291840" indent="0">
              <a:buNone/>
              <a:defRPr sz="1440"/>
            </a:lvl6pPr>
            <a:lvl7pPr marL="3950208" indent="0">
              <a:buNone/>
              <a:defRPr sz="1440"/>
            </a:lvl7pPr>
            <a:lvl8pPr marL="4608576" indent="0">
              <a:buNone/>
              <a:defRPr sz="1440"/>
            </a:lvl8pPr>
            <a:lvl9pPr marL="526694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191691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7037" y="658389"/>
            <a:ext cx="4247124" cy="2304362"/>
          </a:xfrm>
        </p:spPr>
        <p:txBody>
          <a:bodyPr anchor="b"/>
          <a:lstStyle>
            <a:lvl1pPr>
              <a:defRPr sz="4608"/>
            </a:lvl1pPr>
          </a:lstStyle>
          <a:p>
            <a:r>
              <a:rPr lang="en-US"/>
              <a:t>Click to edit Master title style</a:t>
            </a:r>
            <a:endParaRPr lang="en-US" dirty="0"/>
          </a:p>
        </p:txBody>
      </p:sp>
      <p:sp>
        <p:nvSpPr>
          <p:cNvPr id="3" name="Picture Placeholder 2"/>
          <p:cNvSpPr>
            <a:spLocks noGrp="1" noChangeAspect="1"/>
          </p:cNvSpPr>
          <p:nvPr>
            <p:ph type="pic" idx="1"/>
          </p:nvPr>
        </p:nvSpPr>
        <p:spPr>
          <a:xfrm>
            <a:off x="5598248" y="1421940"/>
            <a:ext cx="6666458" cy="7018246"/>
          </a:xfrm>
        </p:spPr>
        <p:txBody>
          <a:bodyPr anchor="t"/>
          <a:lstStyle>
            <a:lvl1pPr marL="0" indent="0">
              <a:buNone/>
              <a:defRPr sz="4608"/>
            </a:lvl1pPr>
            <a:lvl2pPr marL="658368" indent="0">
              <a:buNone/>
              <a:defRPr sz="4032"/>
            </a:lvl2pPr>
            <a:lvl3pPr marL="1316736" indent="0">
              <a:buNone/>
              <a:defRPr sz="3456"/>
            </a:lvl3pPr>
            <a:lvl4pPr marL="1975104" indent="0">
              <a:buNone/>
              <a:defRPr sz="2880"/>
            </a:lvl4pPr>
            <a:lvl5pPr marL="2633472" indent="0">
              <a:buNone/>
              <a:defRPr sz="2880"/>
            </a:lvl5pPr>
            <a:lvl6pPr marL="3291840" indent="0">
              <a:buNone/>
              <a:defRPr sz="2880"/>
            </a:lvl6pPr>
            <a:lvl7pPr marL="3950208" indent="0">
              <a:buNone/>
              <a:defRPr sz="2880"/>
            </a:lvl7pPr>
            <a:lvl8pPr marL="4608576" indent="0">
              <a:buNone/>
              <a:defRPr sz="2880"/>
            </a:lvl8pPr>
            <a:lvl9pPr marL="5266944" indent="0">
              <a:buNone/>
              <a:defRPr sz="2880"/>
            </a:lvl9pPr>
          </a:lstStyle>
          <a:p>
            <a:r>
              <a:rPr lang="en-US" dirty="0"/>
              <a:t>Click icon to add picture</a:t>
            </a:r>
          </a:p>
        </p:txBody>
      </p:sp>
      <p:sp>
        <p:nvSpPr>
          <p:cNvPr id="4" name="Text Placeholder 3"/>
          <p:cNvSpPr>
            <a:spLocks noGrp="1"/>
          </p:cNvSpPr>
          <p:nvPr>
            <p:ph type="body" sz="half" idx="2"/>
          </p:nvPr>
        </p:nvSpPr>
        <p:spPr>
          <a:xfrm>
            <a:off x="907037" y="2962752"/>
            <a:ext cx="4247124" cy="5488863"/>
          </a:xfrm>
        </p:spPr>
        <p:txBody>
          <a:bodyPr/>
          <a:lstStyle>
            <a:lvl1pPr marL="0" indent="0">
              <a:buNone/>
              <a:defRPr sz="2304"/>
            </a:lvl1pPr>
            <a:lvl2pPr marL="658368" indent="0">
              <a:buNone/>
              <a:defRPr sz="2016"/>
            </a:lvl2pPr>
            <a:lvl3pPr marL="1316736" indent="0">
              <a:buNone/>
              <a:defRPr sz="1728"/>
            </a:lvl3pPr>
            <a:lvl4pPr marL="1975104" indent="0">
              <a:buNone/>
              <a:defRPr sz="1440"/>
            </a:lvl4pPr>
            <a:lvl5pPr marL="2633472" indent="0">
              <a:buNone/>
              <a:defRPr sz="1440"/>
            </a:lvl5pPr>
            <a:lvl6pPr marL="3291840" indent="0">
              <a:buNone/>
              <a:defRPr sz="1440"/>
            </a:lvl6pPr>
            <a:lvl7pPr marL="3950208" indent="0">
              <a:buNone/>
              <a:defRPr sz="1440"/>
            </a:lvl7pPr>
            <a:lvl8pPr marL="4608576" indent="0">
              <a:buNone/>
              <a:defRPr sz="1440"/>
            </a:lvl8pPr>
            <a:lvl9pPr marL="526694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8BBA3821-027B-42A1-917B-63A40BFA1C1D}" type="datetimeFigureOut">
              <a:rPr lang="en-US" smtClean="0"/>
              <a:t>7/3/2023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63479-B42C-435D-ADAD-7FEBFCF1C604}" type="slidenum">
              <a:rPr lang="en-US" smtClean="0"/>
              <a:t>‹#›</a:t>
            </a:fld>
            <a:endParaRPr lang="en-US" dirty="0"/>
          </a:p>
        </p:txBody>
      </p:sp>
    </p:spTree>
    <p:extLst>
      <p:ext uri="{BB962C8B-B14F-4D97-AF65-F5344CB8AC3E}">
        <p14:creationId xmlns:p14="http://schemas.microsoft.com/office/powerpoint/2010/main" val="5209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322" y="525799"/>
            <a:ext cx="11357670" cy="19088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5322" y="2628985"/>
            <a:ext cx="11357670" cy="62661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5322" y="9153441"/>
            <a:ext cx="2962870" cy="525797"/>
          </a:xfrm>
          <a:prstGeom prst="rect">
            <a:avLst/>
          </a:prstGeom>
        </p:spPr>
        <p:txBody>
          <a:bodyPr vert="horz" lIns="91440" tIns="45720" rIns="91440" bIns="45720" rtlCol="0" anchor="ctr"/>
          <a:lstStyle>
            <a:lvl1pPr algn="l">
              <a:defRPr sz="1728">
                <a:solidFill>
                  <a:schemeClr val="tx1">
                    <a:tint val="75000"/>
                  </a:schemeClr>
                </a:solidFill>
              </a:defRPr>
            </a:lvl1pPr>
          </a:lstStyle>
          <a:p>
            <a:fld id="{8BBA3821-027B-42A1-917B-63A40BFA1C1D}" type="datetimeFigureOut">
              <a:rPr lang="en-US" smtClean="0"/>
              <a:t>7/3/2023</a:t>
            </a:fld>
            <a:endParaRPr lang="en-US" dirty="0"/>
          </a:p>
        </p:txBody>
      </p:sp>
      <p:sp>
        <p:nvSpPr>
          <p:cNvPr id="5" name="Footer Placeholder 4"/>
          <p:cNvSpPr>
            <a:spLocks noGrp="1"/>
          </p:cNvSpPr>
          <p:nvPr>
            <p:ph type="ftr" sz="quarter" idx="3"/>
          </p:nvPr>
        </p:nvSpPr>
        <p:spPr>
          <a:xfrm>
            <a:off x="4362004" y="9153441"/>
            <a:ext cx="4444306" cy="525797"/>
          </a:xfrm>
          <a:prstGeom prst="rect">
            <a:avLst/>
          </a:prstGeom>
        </p:spPr>
        <p:txBody>
          <a:bodyPr vert="horz" lIns="91440" tIns="45720" rIns="91440" bIns="45720" rtlCol="0" anchor="ctr"/>
          <a:lstStyle>
            <a:lvl1pPr algn="ctr">
              <a:defRPr sz="172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00121" y="9153441"/>
            <a:ext cx="2962870" cy="525797"/>
          </a:xfrm>
          <a:prstGeom prst="rect">
            <a:avLst/>
          </a:prstGeom>
        </p:spPr>
        <p:txBody>
          <a:bodyPr vert="horz" lIns="91440" tIns="45720" rIns="91440" bIns="45720" rtlCol="0" anchor="ctr"/>
          <a:lstStyle>
            <a:lvl1pPr algn="r">
              <a:defRPr sz="1728">
                <a:solidFill>
                  <a:schemeClr val="tx1">
                    <a:tint val="75000"/>
                  </a:schemeClr>
                </a:solidFill>
              </a:defRPr>
            </a:lvl1pPr>
          </a:lstStyle>
          <a:p>
            <a:fld id="{55E63479-B42C-435D-ADAD-7FEBFCF1C604}" type="slidenum">
              <a:rPr lang="en-US" smtClean="0"/>
              <a:t>‹#›</a:t>
            </a:fld>
            <a:endParaRPr lang="en-US" dirty="0"/>
          </a:p>
        </p:txBody>
      </p:sp>
    </p:spTree>
    <p:extLst>
      <p:ext uri="{BB962C8B-B14F-4D97-AF65-F5344CB8AC3E}">
        <p14:creationId xmlns:p14="http://schemas.microsoft.com/office/powerpoint/2010/main" val="14581249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16736" rtl="0" eaLnBrk="1" latinLnBrk="0" hangingPunct="1">
        <a:lnSpc>
          <a:spcPct val="90000"/>
        </a:lnSpc>
        <a:spcBef>
          <a:spcPct val="0"/>
        </a:spcBef>
        <a:buNone/>
        <a:defRPr sz="6336" kern="1200">
          <a:solidFill>
            <a:schemeClr val="tx1"/>
          </a:solidFill>
          <a:latin typeface="+mj-lt"/>
          <a:ea typeface="+mj-ea"/>
          <a:cs typeface="+mj-cs"/>
        </a:defRPr>
      </a:lvl1pPr>
    </p:titleStyle>
    <p:bodyStyle>
      <a:lvl1pPr marL="329184" indent="-329184" algn="l" defTabSz="1316736" rtl="0" eaLnBrk="1" latinLnBrk="0" hangingPunct="1">
        <a:lnSpc>
          <a:spcPct val="90000"/>
        </a:lnSpc>
        <a:spcBef>
          <a:spcPts val="1440"/>
        </a:spcBef>
        <a:buFont typeface="Arial" panose="020B0604020202020204" pitchFamily="34" charset="0"/>
        <a:buChar char="•"/>
        <a:defRPr sz="4032" kern="1200">
          <a:solidFill>
            <a:schemeClr val="tx1"/>
          </a:solidFill>
          <a:latin typeface="+mn-lt"/>
          <a:ea typeface="+mn-ea"/>
          <a:cs typeface="+mn-cs"/>
        </a:defRPr>
      </a:lvl1pPr>
      <a:lvl2pPr marL="987552" indent="-329184" algn="l" defTabSz="1316736" rtl="0" eaLnBrk="1" latinLnBrk="0" hangingPunct="1">
        <a:lnSpc>
          <a:spcPct val="90000"/>
        </a:lnSpc>
        <a:spcBef>
          <a:spcPts val="720"/>
        </a:spcBef>
        <a:buFont typeface="Arial" panose="020B0604020202020204" pitchFamily="34" charset="0"/>
        <a:buChar char="•"/>
        <a:defRPr sz="3456" kern="1200">
          <a:solidFill>
            <a:schemeClr val="tx1"/>
          </a:solidFill>
          <a:latin typeface="+mn-lt"/>
          <a:ea typeface="+mn-ea"/>
          <a:cs typeface="+mn-cs"/>
        </a:defRPr>
      </a:lvl2pPr>
      <a:lvl3pPr marL="1645920" indent="-329184" algn="l" defTabSz="1316736" rtl="0" eaLnBrk="1" latinLnBrk="0" hangingPunct="1">
        <a:lnSpc>
          <a:spcPct val="90000"/>
        </a:lnSpc>
        <a:spcBef>
          <a:spcPts val="720"/>
        </a:spcBef>
        <a:buFont typeface="Arial" panose="020B0604020202020204" pitchFamily="34" charset="0"/>
        <a:buChar char="•"/>
        <a:defRPr sz="2880" kern="1200">
          <a:solidFill>
            <a:schemeClr val="tx1"/>
          </a:solidFill>
          <a:latin typeface="+mn-lt"/>
          <a:ea typeface="+mn-ea"/>
          <a:cs typeface="+mn-cs"/>
        </a:defRPr>
      </a:lvl3pPr>
      <a:lvl4pPr marL="2304288"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4pPr>
      <a:lvl5pPr marL="2962656"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5pPr>
      <a:lvl6pPr marL="3621024"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6pPr>
      <a:lvl7pPr marL="4279392"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7pPr>
      <a:lvl8pPr marL="4937760"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8pPr>
      <a:lvl9pPr marL="5596128" indent="-329184" algn="l" defTabSz="1316736" rtl="0" eaLnBrk="1" latinLnBrk="0" hangingPunct="1">
        <a:lnSpc>
          <a:spcPct val="90000"/>
        </a:lnSpc>
        <a:spcBef>
          <a:spcPts val="720"/>
        </a:spcBef>
        <a:buFont typeface="Arial" panose="020B0604020202020204" pitchFamily="34" charset="0"/>
        <a:buChar char="•"/>
        <a:defRPr sz="2592" kern="1200">
          <a:solidFill>
            <a:schemeClr val="tx1"/>
          </a:solidFill>
          <a:latin typeface="+mn-lt"/>
          <a:ea typeface="+mn-ea"/>
          <a:cs typeface="+mn-cs"/>
        </a:defRPr>
      </a:lvl9pPr>
    </p:bodyStyle>
    <p:otherStyle>
      <a:defPPr>
        <a:defRPr lang="en-US"/>
      </a:defPPr>
      <a:lvl1pPr marL="0" algn="l" defTabSz="1316736" rtl="0" eaLnBrk="1" latinLnBrk="0" hangingPunct="1">
        <a:defRPr sz="2592" kern="1200">
          <a:solidFill>
            <a:schemeClr val="tx1"/>
          </a:solidFill>
          <a:latin typeface="+mn-lt"/>
          <a:ea typeface="+mn-ea"/>
          <a:cs typeface="+mn-cs"/>
        </a:defRPr>
      </a:lvl1pPr>
      <a:lvl2pPr marL="658368" algn="l" defTabSz="1316736" rtl="0" eaLnBrk="1" latinLnBrk="0" hangingPunct="1">
        <a:defRPr sz="2592" kern="1200">
          <a:solidFill>
            <a:schemeClr val="tx1"/>
          </a:solidFill>
          <a:latin typeface="+mn-lt"/>
          <a:ea typeface="+mn-ea"/>
          <a:cs typeface="+mn-cs"/>
        </a:defRPr>
      </a:lvl2pPr>
      <a:lvl3pPr marL="1316736" algn="l" defTabSz="1316736" rtl="0" eaLnBrk="1" latinLnBrk="0" hangingPunct="1">
        <a:defRPr sz="2592" kern="1200">
          <a:solidFill>
            <a:schemeClr val="tx1"/>
          </a:solidFill>
          <a:latin typeface="+mn-lt"/>
          <a:ea typeface="+mn-ea"/>
          <a:cs typeface="+mn-cs"/>
        </a:defRPr>
      </a:lvl3pPr>
      <a:lvl4pPr marL="1975104" algn="l" defTabSz="1316736" rtl="0" eaLnBrk="1" latinLnBrk="0" hangingPunct="1">
        <a:defRPr sz="2592" kern="1200">
          <a:solidFill>
            <a:schemeClr val="tx1"/>
          </a:solidFill>
          <a:latin typeface="+mn-lt"/>
          <a:ea typeface="+mn-ea"/>
          <a:cs typeface="+mn-cs"/>
        </a:defRPr>
      </a:lvl4pPr>
      <a:lvl5pPr marL="2633472" algn="l" defTabSz="1316736" rtl="0" eaLnBrk="1" latinLnBrk="0" hangingPunct="1">
        <a:defRPr sz="2592" kern="1200">
          <a:solidFill>
            <a:schemeClr val="tx1"/>
          </a:solidFill>
          <a:latin typeface="+mn-lt"/>
          <a:ea typeface="+mn-ea"/>
          <a:cs typeface="+mn-cs"/>
        </a:defRPr>
      </a:lvl5pPr>
      <a:lvl6pPr marL="3291840" algn="l" defTabSz="1316736" rtl="0" eaLnBrk="1" latinLnBrk="0" hangingPunct="1">
        <a:defRPr sz="2592" kern="1200">
          <a:solidFill>
            <a:schemeClr val="tx1"/>
          </a:solidFill>
          <a:latin typeface="+mn-lt"/>
          <a:ea typeface="+mn-ea"/>
          <a:cs typeface="+mn-cs"/>
        </a:defRPr>
      </a:lvl6pPr>
      <a:lvl7pPr marL="3950208" algn="l" defTabSz="1316736" rtl="0" eaLnBrk="1" latinLnBrk="0" hangingPunct="1">
        <a:defRPr sz="2592" kern="1200">
          <a:solidFill>
            <a:schemeClr val="tx1"/>
          </a:solidFill>
          <a:latin typeface="+mn-lt"/>
          <a:ea typeface="+mn-ea"/>
          <a:cs typeface="+mn-cs"/>
        </a:defRPr>
      </a:lvl7pPr>
      <a:lvl8pPr marL="4608576" algn="l" defTabSz="1316736" rtl="0" eaLnBrk="1" latinLnBrk="0" hangingPunct="1">
        <a:defRPr sz="2592" kern="1200">
          <a:solidFill>
            <a:schemeClr val="tx1"/>
          </a:solidFill>
          <a:latin typeface="+mn-lt"/>
          <a:ea typeface="+mn-ea"/>
          <a:cs typeface="+mn-cs"/>
        </a:defRPr>
      </a:lvl8pPr>
      <a:lvl9pPr marL="5266944" algn="l" defTabSz="1316736" rtl="0" eaLnBrk="1" latinLnBrk="0" hangingPunct="1">
        <a:defRPr sz="25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4.png"/><Relationship Id="rId5" Type="http://schemas.openxmlformats.org/officeDocument/2006/relationships/image" Target="../media/image6.jpeg"/><Relationship Id="rId10" Type="http://schemas.openxmlformats.org/officeDocument/2006/relationships/hyperlink" Target="https://www.bluestarcooking.com/dual-fuel/" TargetMode="External"/><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hyperlink" Target="https://www.bluestarcooking.com/inspiration/seasonal-colors/"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bluestarcooking.com/news/promotion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www.bluestarcooking.com/inspiration/360-kitchen-tour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bluestarcooking.com/quick-ship/"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D50"/>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3A058D8-C2D1-67DA-997D-9D59AB58A359}"/>
              </a:ext>
            </a:extLst>
          </p:cNvPr>
          <p:cNvGrpSpPr>
            <a:grpSpLocks noChangeAspect="1"/>
          </p:cNvGrpSpPr>
          <p:nvPr/>
        </p:nvGrpSpPr>
        <p:grpSpPr>
          <a:xfrm>
            <a:off x="673450" y="7752891"/>
            <a:ext cx="3552322" cy="642462"/>
            <a:chOff x="1335964" y="143790"/>
            <a:chExt cx="2452924" cy="443628"/>
          </a:xfrm>
        </p:grpSpPr>
        <p:sp>
          <p:nvSpPr>
            <p:cNvPr id="45" name="Freeform: Shape 44">
              <a:extLst>
                <a:ext uri="{FF2B5EF4-FFF2-40B4-BE49-F238E27FC236}">
                  <a16:creationId xmlns:a16="http://schemas.microsoft.com/office/drawing/2014/main" id="{A0FC54CF-236E-3666-D961-3C9F972EDECE}"/>
                </a:ext>
              </a:extLst>
            </p:cNvPr>
            <p:cNvSpPr/>
            <p:nvPr/>
          </p:nvSpPr>
          <p:spPr>
            <a:xfrm>
              <a:off x="1539819" y="395298"/>
              <a:ext cx="59688" cy="96097"/>
            </a:xfrm>
            <a:custGeom>
              <a:avLst/>
              <a:gdLst>
                <a:gd name="connsiteX0" fmla="*/ 86977 w 87389"/>
                <a:gd name="connsiteY0" fmla="*/ 36415 h 140695"/>
                <a:gd name="connsiteX1" fmla="*/ 69595 w 87389"/>
                <a:gd name="connsiteY1" fmla="*/ 0 h 140695"/>
                <a:gd name="connsiteX2" fmla="*/ 1111 w 87389"/>
                <a:gd name="connsiteY2" fmla="*/ 106811 h 140695"/>
                <a:gd name="connsiteX3" fmla="*/ 3544 w 87389"/>
                <a:gd name="connsiteY3" fmla="*/ 131406 h 140695"/>
                <a:gd name="connsiteX4" fmla="*/ 5977 w 87389"/>
                <a:gd name="connsiteY4" fmla="*/ 137055 h 140695"/>
                <a:gd name="connsiteX5" fmla="*/ 14563 w 87389"/>
                <a:gd name="connsiteY5" fmla="*/ 140056 h 140695"/>
                <a:gd name="connsiteX6" fmla="*/ 16580 w 87389"/>
                <a:gd name="connsiteY6" fmla="*/ 138533 h 140695"/>
                <a:gd name="connsiteX7" fmla="*/ 74462 w 87389"/>
                <a:gd name="connsiteY7" fmla="*/ 61966 h 140695"/>
                <a:gd name="connsiteX8" fmla="*/ 86977 w 87389"/>
                <a:gd name="connsiteY8" fmla="*/ 36415 h 14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 h="140695">
                  <a:moveTo>
                    <a:pt x="86977" y="36415"/>
                  </a:moveTo>
                  <a:cubicBezTo>
                    <a:pt x="89200" y="21860"/>
                    <a:pt x="82309" y="7425"/>
                    <a:pt x="69595" y="0"/>
                  </a:cubicBezTo>
                  <a:cubicBezTo>
                    <a:pt x="63077" y="8691"/>
                    <a:pt x="4935" y="97946"/>
                    <a:pt x="1111" y="106811"/>
                  </a:cubicBezTo>
                  <a:cubicBezTo>
                    <a:pt x="-970" y="115042"/>
                    <a:pt x="-110" y="123743"/>
                    <a:pt x="3544" y="131406"/>
                  </a:cubicBezTo>
                  <a:cubicBezTo>
                    <a:pt x="4065" y="132884"/>
                    <a:pt x="5369" y="135404"/>
                    <a:pt x="5977" y="137055"/>
                  </a:cubicBezTo>
                  <a:cubicBezTo>
                    <a:pt x="7519" y="140255"/>
                    <a:pt x="11363" y="141599"/>
                    <a:pt x="14563" y="140056"/>
                  </a:cubicBezTo>
                  <a:cubicBezTo>
                    <a:pt x="15330" y="139687"/>
                    <a:pt x="16015" y="139169"/>
                    <a:pt x="16580" y="138533"/>
                  </a:cubicBezTo>
                  <a:cubicBezTo>
                    <a:pt x="33962" y="123411"/>
                    <a:pt x="70812" y="67181"/>
                    <a:pt x="74462" y="61966"/>
                  </a:cubicBezTo>
                  <a:cubicBezTo>
                    <a:pt x="80259" y="54346"/>
                    <a:pt x="84510" y="45666"/>
                    <a:pt x="86977" y="36415"/>
                  </a:cubicBezTo>
                  <a:close/>
                </a:path>
              </a:pathLst>
            </a:custGeom>
            <a:solidFill>
              <a:schemeClr val="bg1"/>
            </a:solidFill>
            <a:ln w="8672" cap="flat">
              <a:noFill/>
              <a:prstDash val="solid"/>
              <a:miter/>
            </a:ln>
          </p:spPr>
          <p:txBody>
            <a:bodyPr rtlCol="0" anchor="ctr"/>
            <a:lstStyle/>
            <a:p>
              <a:endParaRPr lang="en-US" sz="2592"/>
            </a:p>
          </p:txBody>
        </p:sp>
        <p:sp>
          <p:nvSpPr>
            <p:cNvPr id="46" name="Freeform: Shape 45">
              <a:extLst>
                <a:ext uri="{FF2B5EF4-FFF2-40B4-BE49-F238E27FC236}">
                  <a16:creationId xmlns:a16="http://schemas.microsoft.com/office/drawing/2014/main" id="{64F4E857-6C88-1593-F2B9-FE738A0575BF}"/>
                </a:ext>
              </a:extLst>
            </p:cNvPr>
            <p:cNvSpPr/>
            <p:nvPr/>
          </p:nvSpPr>
          <p:spPr>
            <a:xfrm>
              <a:off x="1335964" y="143790"/>
              <a:ext cx="5935" cy="5935"/>
            </a:xfrm>
            <a:custGeom>
              <a:avLst/>
              <a:gdLst/>
              <a:ahLst/>
              <a:cxnLst/>
              <a:rect l="l" t="t" r="r" b="b"/>
              <a:pathLst>
                <a:path w="8690" h="8690"/>
              </a:pathLst>
            </a:custGeom>
            <a:solidFill>
              <a:schemeClr val="bg1"/>
            </a:solidFill>
            <a:ln w="8672" cap="flat">
              <a:noFill/>
              <a:prstDash val="solid"/>
              <a:miter/>
            </a:ln>
          </p:spPr>
          <p:txBody>
            <a:bodyPr rtlCol="0" anchor="ctr"/>
            <a:lstStyle/>
            <a:p>
              <a:endParaRPr lang="en-US" sz="2592"/>
            </a:p>
          </p:txBody>
        </p:sp>
        <p:sp>
          <p:nvSpPr>
            <p:cNvPr id="47" name="Freeform: Shape 46">
              <a:extLst>
                <a:ext uri="{FF2B5EF4-FFF2-40B4-BE49-F238E27FC236}">
                  <a16:creationId xmlns:a16="http://schemas.microsoft.com/office/drawing/2014/main" id="{44D3CBAD-410E-E50E-B34C-589D1C072EB2}"/>
                </a:ext>
              </a:extLst>
            </p:cNvPr>
            <p:cNvSpPr/>
            <p:nvPr/>
          </p:nvSpPr>
          <p:spPr>
            <a:xfrm>
              <a:off x="1336140" y="143795"/>
              <a:ext cx="465791" cy="443623"/>
            </a:xfrm>
            <a:custGeom>
              <a:avLst/>
              <a:gdLst>
                <a:gd name="connsiteX0" fmla="*/ 676155 w 681964"/>
                <a:gd name="connsiteY0" fmla="*/ 242728 h 649509"/>
                <a:gd name="connsiteX1" fmla="*/ 435504 w 681964"/>
                <a:gd name="connsiteY1" fmla="*/ 237079 h 649509"/>
                <a:gd name="connsiteX2" fmla="*/ 428899 w 681964"/>
                <a:gd name="connsiteY2" fmla="*/ 232212 h 649509"/>
                <a:gd name="connsiteX3" fmla="*/ 347378 w 681964"/>
                <a:gd name="connsiteY3" fmla="*/ 3902 h 649509"/>
                <a:gd name="connsiteX4" fmla="*/ 337938 w 681964"/>
                <a:gd name="connsiteY4" fmla="*/ 740 h 649509"/>
                <a:gd name="connsiteX5" fmla="*/ 334776 w 681964"/>
                <a:gd name="connsiteY5" fmla="*/ 3902 h 649509"/>
                <a:gd name="connsiteX6" fmla="*/ 252995 w 681964"/>
                <a:gd name="connsiteY6" fmla="*/ 232212 h 649509"/>
                <a:gd name="connsiteX7" fmla="*/ 246390 w 681964"/>
                <a:gd name="connsiteY7" fmla="*/ 237079 h 649509"/>
                <a:gd name="connsiteX8" fmla="*/ 5739 w 681964"/>
                <a:gd name="connsiteY8" fmla="*/ 242728 h 649509"/>
                <a:gd name="connsiteX9" fmla="*/ 123 w 681964"/>
                <a:gd name="connsiteY9" fmla="*/ 250947 h 649509"/>
                <a:gd name="connsiteX10" fmla="*/ 2350 w 681964"/>
                <a:gd name="connsiteY10" fmla="*/ 254895 h 649509"/>
                <a:gd name="connsiteX11" fmla="*/ 192594 w 681964"/>
                <a:gd name="connsiteY11" fmla="*/ 404117 h 649509"/>
                <a:gd name="connsiteX12" fmla="*/ 195114 w 681964"/>
                <a:gd name="connsiteY12" fmla="*/ 411852 h 649509"/>
                <a:gd name="connsiteX13" fmla="*/ 127325 w 681964"/>
                <a:gd name="connsiteY13" fmla="*/ 641466 h 649509"/>
                <a:gd name="connsiteX14" fmla="*/ 133031 w 681964"/>
                <a:gd name="connsiteY14" fmla="*/ 649322 h 649509"/>
                <a:gd name="connsiteX15" fmla="*/ 137928 w 681964"/>
                <a:gd name="connsiteY15" fmla="*/ 648245 h 649509"/>
                <a:gd name="connsiteX16" fmla="*/ 301317 w 681964"/>
                <a:gd name="connsiteY16" fmla="*/ 537957 h 649509"/>
                <a:gd name="connsiteX17" fmla="*/ 275244 w 681964"/>
                <a:gd name="connsiteY17" fmla="*/ 485812 h 649509"/>
                <a:gd name="connsiteX18" fmla="*/ 257167 w 681964"/>
                <a:gd name="connsiteY18" fmla="*/ 441575 h 649509"/>
                <a:gd name="connsiteX19" fmla="*/ 270203 w 681964"/>
                <a:gd name="connsiteY19" fmla="*/ 395774 h 649509"/>
                <a:gd name="connsiteX20" fmla="*/ 333994 w 681964"/>
                <a:gd name="connsiteY20" fmla="*/ 293135 h 649509"/>
                <a:gd name="connsiteX21" fmla="*/ 341382 w 681964"/>
                <a:gd name="connsiteY21" fmla="*/ 244900 h 649509"/>
                <a:gd name="connsiteX22" fmla="*/ 334429 w 681964"/>
                <a:gd name="connsiteY22" fmla="*/ 227519 h 649509"/>
                <a:gd name="connsiteX23" fmla="*/ 331648 w 681964"/>
                <a:gd name="connsiteY23" fmla="*/ 224042 h 649509"/>
                <a:gd name="connsiteX24" fmla="*/ 331039 w 681964"/>
                <a:gd name="connsiteY24" fmla="*/ 222043 h 649509"/>
                <a:gd name="connsiteX25" fmla="*/ 334255 w 681964"/>
                <a:gd name="connsiteY25" fmla="*/ 218828 h 649509"/>
                <a:gd name="connsiteX26" fmla="*/ 336167 w 681964"/>
                <a:gd name="connsiteY26" fmla="*/ 219349 h 649509"/>
                <a:gd name="connsiteX27" fmla="*/ 383967 w 681964"/>
                <a:gd name="connsiteY27" fmla="*/ 334590 h 649509"/>
                <a:gd name="connsiteX28" fmla="*/ 374581 w 681964"/>
                <a:gd name="connsiteY28" fmla="*/ 356318 h 649509"/>
                <a:gd name="connsiteX29" fmla="*/ 370409 w 681964"/>
                <a:gd name="connsiteY29" fmla="*/ 363618 h 649509"/>
                <a:gd name="connsiteX30" fmla="*/ 422554 w 681964"/>
                <a:gd name="connsiteY30" fmla="*/ 414894 h 649509"/>
                <a:gd name="connsiteX31" fmla="*/ 400480 w 681964"/>
                <a:gd name="connsiteY31" fmla="*/ 488941 h 649509"/>
                <a:gd name="connsiteX32" fmla="*/ 369366 w 681964"/>
                <a:gd name="connsiteY32" fmla="*/ 530309 h 649509"/>
                <a:gd name="connsiteX33" fmla="*/ 543792 w 681964"/>
                <a:gd name="connsiteY33" fmla="*/ 648245 h 649509"/>
                <a:gd name="connsiteX34" fmla="*/ 553250 w 681964"/>
                <a:gd name="connsiteY34" fmla="*/ 646673 h 649509"/>
                <a:gd name="connsiteX35" fmla="*/ 554395 w 681964"/>
                <a:gd name="connsiteY35" fmla="*/ 641466 h 649509"/>
                <a:gd name="connsiteX36" fmla="*/ 486606 w 681964"/>
                <a:gd name="connsiteY36" fmla="*/ 411852 h 649509"/>
                <a:gd name="connsiteX37" fmla="*/ 489127 w 681964"/>
                <a:gd name="connsiteY37" fmla="*/ 404117 h 649509"/>
                <a:gd name="connsiteX38" fmla="*/ 679631 w 681964"/>
                <a:gd name="connsiteY38" fmla="*/ 254895 h 649509"/>
                <a:gd name="connsiteX39" fmla="*/ 680161 w 681964"/>
                <a:gd name="connsiteY39" fmla="*/ 244953 h 649509"/>
                <a:gd name="connsiteX40" fmla="*/ 676155 w 681964"/>
                <a:gd name="connsiteY40" fmla="*/ 242728 h 6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1964" h="649509">
                  <a:moveTo>
                    <a:pt x="676155" y="242728"/>
                  </a:moveTo>
                  <a:cubicBezTo>
                    <a:pt x="605150" y="239860"/>
                    <a:pt x="521978" y="237948"/>
                    <a:pt x="435504" y="237079"/>
                  </a:cubicBezTo>
                  <a:cubicBezTo>
                    <a:pt x="432478" y="237066"/>
                    <a:pt x="429807" y="235099"/>
                    <a:pt x="428899" y="232212"/>
                  </a:cubicBezTo>
                  <a:cubicBezTo>
                    <a:pt x="401262" y="149822"/>
                    <a:pt x="372843" y="70387"/>
                    <a:pt x="347378" y="3902"/>
                  </a:cubicBezTo>
                  <a:cubicBezTo>
                    <a:pt x="345644" y="422"/>
                    <a:pt x="341418" y="-993"/>
                    <a:pt x="337938" y="740"/>
                  </a:cubicBezTo>
                  <a:cubicBezTo>
                    <a:pt x="336569" y="1423"/>
                    <a:pt x="335459" y="2532"/>
                    <a:pt x="334776" y="3902"/>
                  </a:cubicBezTo>
                  <a:cubicBezTo>
                    <a:pt x="308704" y="70387"/>
                    <a:pt x="280632" y="149909"/>
                    <a:pt x="252995" y="232212"/>
                  </a:cubicBezTo>
                  <a:cubicBezTo>
                    <a:pt x="252020" y="235050"/>
                    <a:pt x="249390" y="236988"/>
                    <a:pt x="246390" y="237079"/>
                  </a:cubicBezTo>
                  <a:cubicBezTo>
                    <a:pt x="159481" y="238035"/>
                    <a:pt x="76744" y="239947"/>
                    <a:pt x="5739" y="242728"/>
                  </a:cubicBezTo>
                  <a:cubicBezTo>
                    <a:pt x="1919" y="243446"/>
                    <a:pt x="-596" y="247126"/>
                    <a:pt x="123" y="250947"/>
                  </a:cubicBezTo>
                  <a:cubicBezTo>
                    <a:pt x="410" y="252473"/>
                    <a:pt x="1193" y="253861"/>
                    <a:pt x="2350" y="254895"/>
                  </a:cubicBezTo>
                  <a:cubicBezTo>
                    <a:pt x="58667" y="301043"/>
                    <a:pt x="123240" y="352407"/>
                    <a:pt x="192594" y="404117"/>
                  </a:cubicBezTo>
                  <a:cubicBezTo>
                    <a:pt x="194990" y="405900"/>
                    <a:pt x="196000" y="409001"/>
                    <a:pt x="195114" y="411852"/>
                  </a:cubicBezTo>
                  <a:cubicBezTo>
                    <a:pt x="170084" y="493634"/>
                    <a:pt x="147488" y="570548"/>
                    <a:pt x="127325" y="641466"/>
                  </a:cubicBezTo>
                  <a:cubicBezTo>
                    <a:pt x="126731" y="645211"/>
                    <a:pt x="129286" y="648728"/>
                    <a:pt x="133031" y="649322"/>
                  </a:cubicBezTo>
                  <a:cubicBezTo>
                    <a:pt x="134741" y="649593"/>
                    <a:pt x="136490" y="649208"/>
                    <a:pt x="137928" y="648245"/>
                  </a:cubicBezTo>
                  <a:cubicBezTo>
                    <a:pt x="190073" y="612612"/>
                    <a:pt x="244304" y="576806"/>
                    <a:pt x="301317" y="537957"/>
                  </a:cubicBezTo>
                  <a:cubicBezTo>
                    <a:pt x="292104" y="520575"/>
                    <a:pt x="283413" y="503715"/>
                    <a:pt x="275244" y="485812"/>
                  </a:cubicBezTo>
                  <a:cubicBezTo>
                    <a:pt x="267733" y="471718"/>
                    <a:pt x="261676" y="456896"/>
                    <a:pt x="257167" y="441575"/>
                  </a:cubicBezTo>
                  <a:cubicBezTo>
                    <a:pt x="252908" y="424193"/>
                    <a:pt x="261252" y="410027"/>
                    <a:pt x="270203" y="395774"/>
                  </a:cubicBezTo>
                  <a:cubicBezTo>
                    <a:pt x="290627" y="363270"/>
                    <a:pt x="319133" y="328941"/>
                    <a:pt x="333994" y="293135"/>
                  </a:cubicBezTo>
                  <a:cubicBezTo>
                    <a:pt x="340666" y="277989"/>
                    <a:pt x="343214" y="261349"/>
                    <a:pt x="341382" y="244900"/>
                  </a:cubicBezTo>
                  <a:cubicBezTo>
                    <a:pt x="340532" y="238622"/>
                    <a:pt x="338144" y="232651"/>
                    <a:pt x="334429" y="227519"/>
                  </a:cubicBezTo>
                  <a:cubicBezTo>
                    <a:pt x="333560" y="226302"/>
                    <a:pt x="332604" y="225172"/>
                    <a:pt x="331648" y="224042"/>
                  </a:cubicBezTo>
                  <a:cubicBezTo>
                    <a:pt x="331239" y="223456"/>
                    <a:pt x="331026" y="222757"/>
                    <a:pt x="331039" y="222043"/>
                  </a:cubicBezTo>
                  <a:cubicBezTo>
                    <a:pt x="331039" y="220268"/>
                    <a:pt x="332480" y="218828"/>
                    <a:pt x="334255" y="218828"/>
                  </a:cubicBezTo>
                  <a:cubicBezTo>
                    <a:pt x="334929" y="218812"/>
                    <a:pt x="335593" y="218994"/>
                    <a:pt x="336167" y="219349"/>
                  </a:cubicBezTo>
                  <a:cubicBezTo>
                    <a:pt x="371800" y="243249"/>
                    <a:pt x="394657" y="295916"/>
                    <a:pt x="383967" y="334590"/>
                  </a:cubicBezTo>
                  <a:cubicBezTo>
                    <a:pt x="381918" y="342253"/>
                    <a:pt x="378755" y="349573"/>
                    <a:pt x="374581" y="356318"/>
                  </a:cubicBezTo>
                  <a:lnTo>
                    <a:pt x="370409" y="363618"/>
                  </a:lnTo>
                  <a:cubicBezTo>
                    <a:pt x="370409" y="363618"/>
                    <a:pt x="412734" y="390820"/>
                    <a:pt x="422554" y="414894"/>
                  </a:cubicBezTo>
                  <a:cubicBezTo>
                    <a:pt x="434200" y="443661"/>
                    <a:pt x="410040" y="474774"/>
                    <a:pt x="400480" y="488941"/>
                  </a:cubicBezTo>
                  <a:cubicBezTo>
                    <a:pt x="400480" y="488941"/>
                    <a:pt x="386313" y="509277"/>
                    <a:pt x="369366" y="530309"/>
                  </a:cubicBezTo>
                  <a:cubicBezTo>
                    <a:pt x="430202" y="572199"/>
                    <a:pt x="488171" y="610352"/>
                    <a:pt x="543792" y="648245"/>
                  </a:cubicBezTo>
                  <a:cubicBezTo>
                    <a:pt x="546838" y="650423"/>
                    <a:pt x="551072" y="649719"/>
                    <a:pt x="553250" y="646673"/>
                  </a:cubicBezTo>
                  <a:cubicBezTo>
                    <a:pt x="554327" y="645167"/>
                    <a:pt x="554741" y="643286"/>
                    <a:pt x="554395" y="641466"/>
                  </a:cubicBezTo>
                  <a:cubicBezTo>
                    <a:pt x="533972" y="570548"/>
                    <a:pt x="511636" y="493721"/>
                    <a:pt x="486606" y="411852"/>
                  </a:cubicBezTo>
                  <a:cubicBezTo>
                    <a:pt x="485774" y="409001"/>
                    <a:pt x="486774" y="405931"/>
                    <a:pt x="489127" y="404117"/>
                  </a:cubicBezTo>
                  <a:cubicBezTo>
                    <a:pt x="558654" y="351972"/>
                    <a:pt x="623053" y="301130"/>
                    <a:pt x="679631" y="254895"/>
                  </a:cubicBezTo>
                  <a:cubicBezTo>
                    <a:pt x="682522" y="252296"/>
                    <a:pt x="682760" y="247845"/>
                    <a:pt x="680161" y="244953"/>
                  </a:cubicBezTo>
                  <a:cubicBezTo>
                    <a:pt x="679111" y="243785"/>
                    <a:pt x="677701" y="243002"/>
                    <a:pt x="676155" y="242728"/>
                  </a:cubicBezTo>
                  <a:close/>
                </a:path>
              </a:pathLst>
            </a:custGeom>
            <a:solidFill>
              <a:schemeClr val="bg1"/>
            </a:solidFill>
            <a:ln w="8672" cap="flat">
              <a:noFill/>
              <a:prstDash val="solid"/>
              <a:miter/>
            </a:ln>
          </p:spPr>
          <p:txBody>
            <a:bodyPr rtlCol="0" anchor="ctr"/>
            <a:lstStyle/>
            <a:p>
              <a:endParaRPr lang="en-US" sz="2592"/>
            </a:p>
          </p:txBody>
        </p:sp>
        <p:sp>
          <p:nvSpPr>
            <p:cNvPr id="48" name="Freeform: Shape 47">
              <a:extLst>
                <a:ext uri="{FF2B5EF4-FFF2-40B4-BE49-F238E27FC236}">
                  <a16:creationId xmlns:a16="http://schemas.microsoft.com/office/drawing/2014/main" id="{A3A96777-1C54-B779-7206-0E4BB4BF6122}"/>
                </a:ext>
              </a:extLst>
            </p:cNvPr>
            <p:cNvSpPr/>
            <p:nvPr/>
          </p:nvSpPr>
          <p:spPr>
            <a:xfrm>
              <a:off x="2144090" y="276459"/>
              <a:ext cx="196481" cy="224440"/>
            </a:xfrm>
            <a:custGeom>
              <a:avLst/>
              <a:gdLst>
                <a:gd name="connsiteX0" fmla="*/ 0 w 287668"/>
                <a:gd name="connsiteY0" fmla="*/ 328603 h 328602"/>
                <a:gd name="connsiteX1" fmla="*/ 7387 w 287668"/>
                <a:gd name="connsiteY1" fmla="*/ 314697 h 328602"/>
                <a:gd name="connsiteX2" fmla="*/ 22857 w 287668"/>
                <a:gd name="connsiteY2" fmla="*/ 285409 h 328602"/>
                <a:gd name="connsiteX3" fmla="*/ 24595 w 287668"/>
                <a:gd name="connsiteY3" fmla="*/ 278978 h 328602"/>
                <a:gd name="connsiteX4" fmla="*/ 24595 w 287668"/>
                <a:gd name="connsiteY4" fmla="*/ 49538 h 328602"/>
                <a:gd name="connsiteX5" fmla="*/ 22857 w 287668"/>
                <a:gd name="connsiteY5" fmla="*/ 42498 h 328602"/>
                <a:gd name="connsiteX6" fmla="*/ 7387 w 287668"/>
                <a:gd name="connsiteY6" fmla="*/ 13645 h 328602"/>
                <a:gd name="connsiteX7" fmla="*/ 0 w 287668"/>
                <a:gd name="connsiteY7" fmla="*/ 0 h 328602"/>
                <a:gd name="connsiteX8" fmla="*/ 139054 w 287668"/>
                <a:gd name="connsiteY8" fmla="*/ 0 h 328602"/>
                <a:gd name="connsiteX9" fmla="*/ 131841 w 287668"/>
                <a:gd name="connsiteY9" fmla="*/ 13384 h 328602"/>
                <a:gd name="connsiteX10" fmla="*/ 116284 w 287668"/>
                <a:gd name="connsiteY10" fmla="*/ 42498 h 328602"/>
                <a:gd name="connsiteX11" fmla="*/ 114459 w 287668"/>
                <a:gd name="connsiteY11" fmla="*/ 48930 h 328602"/>
                <a:gd name="connsiteX12" fmla="*/ 114459 w 287668"/>
                <a:gd name="connsiteY12" fmla="*/ 250124 h 328602"/>
                <a:gd name="connsiteX13" fmla="*/ 114459 w 287668"/>
                <a:gd name="connsiteY13" fmla="*/ 262726 h 328602"/>
                <a:gd name="connsiteX14" fmla="*/ 114459 w 287668"/>
                <a:gd name="connsiteY14" fmla="*/ 264203 h 328602"/>
                <a:gd name="connsiteX15" fmla="*/ 118022 w 287668"/>
                <a:gd name="connsiteY15" fmla="*/ 264203 h 328602"/>
                <a:gd name="connsiteX16" fmla="*/ 235871 w 287668"/>
                <a:gd name="connsiteY16" fmla="*/ 264203 h 328602"/>
                <a:gd name="connsiteX17" fmla="*/ 243866 w 287668"/>
                <a:gd name="connsiteY17" fmla="*/ 262117 h 328602"/>
                <a:gd name="connsiteX18" fmla="*/ 272199 w 287668"/>
                <a:gd name="connsiteY18" fmla="*/ 247430 h 328602"/>
                <a:gd name="connsiteX19" fmla="*/ 287668 w 287668"/>
                <a:gd name="connsiteY19" fmla="*/ 239347 h 328602"/>
                <a:gd name="connsiteX20" fmla="*/ 285583 w 287668"/>
                <a:gd name="connsiteY20" fmla="*/ 251427 h 328602"/>
                <a:gd name="connsiteX21" fmla="*/ 282975 w 287668"/>
                <a:gd name="connsiteY21" fmla="*/ 265333 h 328602"/>
                <a:gd name="connsiteX22" fmla="*/ 271677 w 287668"/>
                <a:gd name="connsiteY22" fmla="*/ 322867 h 328602"/>
                <a:gd name="connsiteX23" fmla="*/ 271677 w 287668"/>
                <a:gd name="connsiteY23" fmla="*/ 324952 h 328602"/>
                <a:gd name="connsiteX24" fmla="*/ 271677 w 287668"/>
                <a:gd name="connsiteY24" fmla="*/ 328603 h 3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668" h="328602">
                  <a:moveTo>
                    <a:pt x="0" y="328603"/>
                  </a:moveTo>
                  <a:lnTo>
                    <a:pt x="7387" y="314697"/>
                  </a:lnTo>
                  <a:cubicBezTo>
                    <a:pt x="12602" y="304963"/>
                    <a:pt x="17729" y="295230"/>
                    <a:pt x="22857" y="285409"/>
                  </a:cubicBezTo>
                  <a:cubicBezTo>
                    <a:pt x="23943" y="283436"/>
                    <a:pt x="24543" y="281230"/>
                    <a:pt x="24595" y="278978"/>
                  </a:cubicBezTo>
                  <a:cubicBezTo>
                    <a:pt x="24595" y="202498"/>
                    <a:pt x="24595" y="126018"/>
                    <a:pt x="24595" y="49538"/>
                  </a:cubicBezTo>
                  <a:cubicBezTo>
                    <a:pt x="24543" y="47092"/>
                    <a:pt x="23952" y="44687"/>
                    <a:pt x="22857" y="42498"/>
                  </a:cubicBezTo>
                  <a:cubicBezTo>
                    <a:pt x="17816" y="32852"/>
                    <a:pt x="12602" y="23205"/>
                    <a:pt x="7387" y="13645"/>
                  </a:cubicBezTo>
                  <a:lnTo>
                    <a:pt x="0" y="0"/>
                  </a:lnTo>
                  <a:lnTo>
                    <a:pt x="139054" y="0"/>
                  </a:lnTo>
                  <a:lnTo>
                    <a:pt x="131841" y="13384"/>
                  </a:lnTo>
                  <a:cubicBezTo>
                    <a:pt x="126539" y="23118"/>
                    <a:pt x="121325" y="32765"/>
                    <a:pt x="116284" y="42498"/>
                  </a:cubicBezTo>
                  <a:cubicBezTo>
                    <a:pt x="115154" y="44459"/>
                    <a:pt x="114528" y="46668"/>
                    <a:pt x="114459" y="48930"/>
                  </a:cubicBezTo>
                  <a:cubicBezTo>
                    <a:pt x="114459" y="115908"/>
                    <a:pt x="114459" y="182972"/>
                    <a:pt x="114459" y="250124"/>
                  </a:cubicBezTo>
                  <a:lnTo>
                    <a:pt x="114459" y="262726"/>
                  </a:lnTo>
                  <a:cubicBezTo>
                    <a:pt x="114415" y="263218"/>
                    <a:pt x="114415" y="263711"/>
                    <a:pt x="114459" y="264203"/>
                  </a:cubicBezTo>
                  <a:lnTo>
                    <a:pt x="118022" y="264203"/>
                  </a:lnTo>
                  <a:lnTo>
                    <a:pt x="235871" y="264203"/>
                  </a:lnTo>
                  <a:cubicBezTo>
                    <a:pt x="238652" y="264074"/>
                    <a:pt x="241372" y="263364"/>
                    <a:pt x="243866" y="262117"/>
                  </a:cubicBezTo>
                  <a:cubicBezTo>
                    <a:pt x="253252" y="257424"/>
                    <a:pt x="262465" y="252557"/>
                    <a:pt x="272199" y="247430"/>
                  </a:cubicBezTo>
                  <a:lnTo>
                    <a:pt x="287668" y="239347"/>
                  </a:lnTo>
                  <a:lnTo>
                    <a:pt x="285583" y="251427"/>
                  </a:lnTo>
                  <a:cubicBezTo>
                    <a:pt x="284713" y="256294"/>
                    <a:pt x="283844" y="260814"/>
                    <a:pt x="282975" y="265333"/>
                  </a:cubicBezTo>
                  <a:lnTo>
                    <a:pt x="271677" y="322867"/>
                  </a:lnTo>
                  <a:cubicBezTo>
                    <a:pt x="271634" y="323561"/>
                    <a:pt x="271634" y="324258"/>
                    <a:pt x="271677" y="324952"/>
                  </a:cubicBezTo>
                  <a:lnTo>
                    <a:pt x="271677" y="328603"/>
                  </a:lnTo>
                  <a:close/>
                </a:path>
              </a:pathLst>
            </a:custGeom>
            <a:solidFill>
              <a:schemeClr val="bg1"/>
            </a:solidFill>
            <a:ln w="8672" cap="flat">
              <a:noFill/>
              <a:prstDash val="solid"/>
              <a:miter/>
            </a:ln>
          </p:spPr>
          <p:txBody>
            <a:bodyPr rtlCol="0" anchor="ctr"/>
            <a:lstStyle/>
            <a:p>
              <a:endParaRPr lang="en-US" sz="2592"/>
            </a:p>
          </p:txBody>
        </p:sp>
        <p:sp>
          <p:nvSpPr>
            <p:cNvPr id="49" name="Freeform: Shape 48">
              <a:extLst>
                <a:ext uri="{FF2B5EF4-FFF2-40B4-BE49-F238E27FC236}">
                  <a16:creationId xmlns:a16="http://schemas.microsoft.com/office/drawing/2014/main" id="{958A9ADA-9F6D-44D5-6F16-916EA7399F8E}"/>
                </a:ext>
              </a:extLst>
            </p:cNvPr>
            <p:cNvSpPr/>
            <p:nvPr/>
          </p:nvSpPr>
          <p:spPr>
            <a:xfrm>
              <a:off x="3062270" y="276519"/>
              <a:ext cx="219631" cy="223965"/>
            </a:xfrm>
            <a:custGeom>
              <a:avLst/>
              <a:gdLst>
                <a:gd name="connsiteX0" fmla="*/ 90907 w 321562"/>
                <a:gd name="connsiteY0" fmla="*/ 327907 h 327907"/>
                <a:gd name="connsiteX1" fmla="*/ 92819 w 321562"/>
                <a:gd name="connsiteY1" fmla="*/ 324431 h 327907"/>
                <a:gd name="connsiteX2" fmla="*/ 97425 w 321562"/>
                <a:gd name="connsiteY2" fmla="*/ 315740 h 327907"/>
                <a:gd name="connsiteX3" fmla="*/ 107854 w 321562"/>
                <a:gd name="connsiteY3" fmla="*/ 296968 h 327907"/>
                <a:gd name="connsiteX4" fmla="*/ 116110 w 321562"/>
                <a:gd name="connsiteY4" fmla="*/ 264898 h 327907"/>
                <a:gd name="connsiteX5" fmla="*/ 116110 w 321562"/>
                <a:gd name="connsiteY5" fmla="*/ 119760 h 327907"/>
                <a:gd name="connsiteX6" fmla="*/ 116110 w 321562"/>
                <a:gd name="connsiteY6" fmla="*/ 64139 h 327907"/>
                <a:gd name="connsiteX7" fmla="*/ 116110 w 321562"/>
                <a:gd name="connsiteY7" fmla="*/ 64139 h 327907"/>
                <a:gd name="connsiteX8" fmla="*/ 112460 w 321562"/>
                <a:gd name="connsiteY8" fmla="*/ 64139 h 327907"/>
                <a:gd name="connsiteX9" fmla="*/ 82737 w 321562"/>
                <a:gd name="connsiteY9" fmla="*/ 64139 h 327907"/>
                <a:gd name="connsiteX10" fmla="*/ 51885 w 321562"/>
                <a:gd name="connsiteY10" fmla="*/ 64139 h 327907"/>
                <a:gd name="connsiteX11" fmla="*/ 43889 w 321562"/>
                <a:gd name="connsiteY11" fmla="*/ 66225 h 327907"/>
                <a:gd name="connsiteX12" fmla="*/ 14948 w 321562"/>
                <a:gd name="connsiteY12" fmla="*/ 81260 h 327907"/>
                <a:gd name="connsiteX13" fmla="*/ 0 w 321562"/>
                <a:gd name="connsiteY13" fmla="*/ 89082 h 327907"/>
                <a:gd name="connsiteX14" fmla="*/ 17382 w 321562"/>
                <a:gd name="connsiteY14" fmla="*/ 0 h 327907"/>
                <a:gd name="connsiteX15" fmla="*/ 304181 w 321562"/>
                <a:gd name="connsiteY15" fmla="*/ 0 h 327907"/>
                <a:gd name="connsiteX16" fmla="*/ 321563 w 321562"/>
                <a:gd name="connsiteY16" fmla="*/ 88647 h 327907"/>
                <a:gd name="connsiteX17" fmla="*/ 311742 w 321562"/>
                <a:gd name="connsiteY17" fmla="*/ 83780 h 327907"/>
                <a:gd name="connsiteX18" fmla="*/ 303573 w 321562"/>
                <a:gd name="connsiteY18" fmla="*/ 79695 h 327907"/>
                <a:gd name="connsiteX19" fmla="*/ 294013 w 321562"/>
                <a:gd name="connsiteY19" fmla="*/ 74307 h 327907"/>
                <a:gd name="connsiteX20" fmla="*/ 273155 w 321562"/>
                <a:gd name="connsiteY20" fmla="*/ 64486 h 327907"/>
                <a:gd name="connsiteX21" fmla="*/ 259423 w 321562"/>
                <a:gd name="connsiteY21" fmla="*/ 63096 h 327907"/>
                <a:gd name="connsiteX22" fmla="*/ 249255 w 321562"/>
                <a:gd name="connsiteY22" fmla="*/ 63096 h 327907"/>
                <a:gd name="connsiteX23" fmla="*/ 238739 w 321562"/>
                <a:gd name="connsiteY23" fmla="*/ 63096 h 327907"/>
                <a:gd name="connsiteX24" fmla="*/ 204844 w 321562"/>
                <a:gd name="connsiteY24" fmla="*/ 63096 h 327907"/>
                <a:gd name="connsiteX25" fmla="*/ 204844 w 321562"/>
                <a:gd name="connsiteY25" fmla="*/ 97859 h 327907"/>
                <a:gd name="connsiteX26" fmla="*/ 204844 w 321562"/>
                <a:gd name="connsiteY26" fmla="*/ 277153 h 327907"/>
                <a:gd name="connsiteX27" fmla="*/ 206756 w 321562"/>
                <a:gd name="connsiteY27" fmla="*/ 284627 h 327907"/>
                <a:gd name="connsiteX28" fmla="*/ 219706 w 321562"/>
                <a:gd name="connsiteY28" fmla="*/ 308700 h 327907"/>
                <a:gd name="connsiteX29" fmla="*/ 225528 w 321562"/>
                <a:gd name="connsiteY29" fmla="*/ 319303 h 327907"/>
                <a:gd name="connsiteX30" fmla="*/ 227006 w 321562"/>
                <a:gd name="connsiteY30" fmla="*/ 322432 h 327907"/>
                <a:gd name="connsiteX31" fmla="*/ 229266 w 321562"/>
                <a:gd name="connsiteY31" fmla="*/ 327386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562" h="327907">
                  <a:moveTo>
                    <a:pt x="90907" y="327907"/>
                  </a:moveTo>
                  <a:lnTo>
                    <a:pt x="92819" y="324431"/>
                  </a:lnTo>
                  <a:cubicBezTo>
                    <a:pt x="94383" y="321476"/>
                    <a:pt x="95947" y="318608"/>
                    <a:pt x="97425" y="315740"/>
                  </a:cubicBezTo>
                  <a:cubicBezTo>
                    <a:pt x="100814" y="309222"/>
                    <a:pt x="104030" y="302964"/>
                    <a:pt x="107854" y="296968"/>
                  </a:cubicBezTo>
                  <a:cubicBezTo>
                    <a:pt x="113790" y="287362"/>
                    <a:pt x="116675" y="276178"/>
                    <a:pt x="116110" y="264898"/>
                  </a:cubicBezTo>
                  <a:cubicBezTo>
                    <a:pt x="116110" y="216577"/>
                    <a:pt x="116110" y="167387"/>
                    <a:pt x="116110" y="119760"/>
                  </a:cubicBezTo>
                  <a:lnTo>
                    <a:pt x="116110" y="64139"/>
                  </a:lnTo>
                  <a:lnTo>
                    <a:pt x="116110" y="64139"/>
                  </a:lnTo>
                  <a:lnTo>
                    <a:pt x="112460" y="64139"/>
                  </a:lnTo>
                  <a:lnTo>
                    <a:pt x="82737" y="64139"/>
                  </a:lnTo>
                  <a:cubicBezTo>
                    <a:pt x="72482" y="64139"/>
                    <a:pt x="62227" y="64139"/>
                    <a:pt x="51885" y="64139"/>
                  </a:cubicBezTo>
                  <a:cubicBezTo>
                    <a:pt x="49095" y="64214"/>
                    <a:pt x="46357" y="64927"/>
                    <a:pt x="43889" y="66225"/>
                  </a:cubicBezTo>
                  <a:cubicBezTo>
                    <a:pt x="34242" y="71091"/>
                    <a:pt x="24769" y="76045"/>
                    <a:pt x="14948" y="81260"/>
                  </a:cubicBezTo>
                  <a:lnTo>
                    <a:pt x="0" y="89082"/>
                  </a:lnTo>
                  <a:lnTo>
                    <a:pt x="17382" y="0"/>
                  </a:lnTo>
                  <a:lnTo>
                    <a:pt x="304181" y="0"/>
                  </a:lnTo>
                  <a:lnTo>
                    <a:pt x="321563" y="88647"/>
                  </a:lnTo>
                  <a:lnTo>
                    <a:pt x="311742" y="83780"/>
                  </a:lnTo>
                  <a:lnTo>
                    <a:pt x="303573" y="79695"/>
                  </a:lnTo>
                  <a:cubicBezTo>
                    <a:pt x="300357" y="78044"/>
                    <a:pt x="297142" y="76132"/>
                    <a:pt x="294013" y="74307"/>
                  </a:cubicBezTo>
                  <a:cubicBezTo>
                    <a:pt x="287573" y="70038"/>
                    <a:pt x="280551" y="66730"/>
                    <a:pt x="273155" y="64486"/>
                  </a:cubicBezTo>
                  <a:cubicBezTo>
                    <a:pt x="268653" y="63470"/>
                    <a:pt x="264038" y="63003"/>
                    <a:pt x="259423" y="63096"/>
                  </a:cubicBezTo>
                  <a:cubicBezTo>
                    <a:pt x="256034" y="63096"/>
                    <a:pt x="252644" y="63096"/>
                    <a:pt x="249255" y="63096"/>
                  </a:cubicBezTo>
                  <a:cubicBezTo>
                    <a:pt x="245865" y="63096"/>
                    <a:pt x="242215" y="63096"/>
                    <a:pt x="238739" y="63096"/>
                  </a:cubicBezTo>
                  <a:lnTo>
                    <a:pt x="204844" y="63096"/>
                  </a:lnTo>
                  <a:lnTo>
                    <a:pt x="204844" y="97859"/>
                  </a:lnTo>
                  <a:cubicBezTo>
                    <a:pt x="204844" y="157595"/>
                    <a:pt x="204844" y="217359"/>
                    <a:pt x="204844" y="277153"/>
                  </a:cubicBezTo>
                  <a:cubicBezTo>
                    <a:pt x="204879" y="279761"/>
                    <a:pt x="205531" y="282323"/>
                    <a:pt x="206756" y="284627"/>
                  </a:cubicBezTo>
                  <a:cubicBezTo>
                    <a:pt x="211015" y="292709"/>
                    <a:pt x="215447" y="300705"/>
                    <a:pt x="219706" y="308700"/>
                  </a:cubicBezTo>
                  <a:lnTo>
                    <a:pt x="225528" y="319303"/>
                  </a:lnTo>
                  <a:lnTo>
                    <a:pt x="227006" y="322432"/>
                  </a:lnTo>
                  <a:lnTo>
                    <a:pt x="229266" y="327386"/>
                  </a:lnTo>
                  <a:close/>
                </a:path>
              </a:pathLst>
            </a:custGeom>
            <a:solidFill>
              <a:schemeClr val="bg1"/>
            </a:solidFill>
            <a:ln w="8672" cap="flat">
              <a:noFill/>
              <a:prstDash val="solid"/>
              <a:miter/>
            </a:ln>
          </p:spPr>
          <p:txBody>
            <a:bodyPr rtlCol="0" anchor="ctr"/>
            <a:lstStyle/>
            <a:p>
              <a:endParaRPr lang="en-US" sz="2592"/>
            </a:p>
          </p:txBody>
        </p:sp>
        <p:sp>
          <p:nvSpPr>
            <p:cNvPr id="50" name="Freeform: Shape 49">
              <a:extLst>
                <a:ext uri="{FF2B5EF4-FFF2-40B4-BE49-F238E27FC236}">
                  <a16:creationId xmlns:a16="http://schemas.microsoft.com/office/drawing/2014/main" id="{6312FB97-D413-7A50-9D4F-BAFD4FD5B613}"/>
                </a:ext>
              </a:extLst>
            </p:cNvPr>
            <p:cNvSpPr/>
            <p:nvPr/>
          </p:nvSpPr>
          <p:spPr>
            <a:xfrm>
              <a:off x="3516908" y="276874"/>
              <a:ext cx="252932" cy="243197"/>
            </a:xfrm>
            <a:custGeom>
              <a:avLst/>
              <a:gdLst>
                <a:gd name="connsiteX0" fmla="*/ 309309 w 370318"/>
                <a:gd name="connsiteY0" fmla="*/ 356066 h 356065"/>
                <a:gd name="connsiteX1" fmla="*/ 301921 w 370318"/>
                <a:gd name="connsiteY1" fmla="*/ 355371 h 356065"/>
                <a:gd name="connsiteX2" fmla="*/ 286799 w 370318"/>
                <a:gd name="connsiteY2" fmla="*/ 353806 h 356065"/>
                <a:gd name="connsiteX3" fmla="*/ 205800 w 370318"/>
                <a:gd name="connsiteY3" fmla="*/ 313394 h 356065"/>
                <a:gd name="connsiteX4" fmla="*/ 157218 w 370318"/>
                <a:gd name="connsiteY4" fmla="*/ 225268 h 356065"/>
                <a:gd name="connsiteX5" fmla="*/ 152091 w 370318"/>
                <a:gd name="connsiteY5" fmla="*/ 221357 h 356065"/>
                <a:gd name="connsiteX6" fmla="*/ 134709 w 370318"/>
                <a:gd name="connsiteY6" fmla="*/ 221357 h 356065"/>
                <a:gd name="connsiteX7" fmla="*/ 114111 w 370318"/>
                <a:gd name="connsiteY7" fmla="*/ 221357 h 356065"/>
                <a:gd name="connsiteX8" fmla="*/ 114111 w 370318"/>
                <a:gd name="connsiteY8" fmla="*/ 238739 h 356065"/>
                <a:gd name="connsiteX9" fmla="*/ 114111 w 370318"/>
                <a:gd name="connsiteY9" fmla="*/ 278022 h 356065"/>
                <a:gd name="connsiteX10" fmla="*/ 116110 w 370318"/>
                <a:gd name="connsiteY10" fmla="*/ 285496 h 356065"/>
                <a:gd name="connsiteX11" fmla="*/ 128712 w 370318"/>
                <a:gd name="connsiteY11" fmla="*/ 309309 h 356065"/>
                <a:gd name="connsiteX12" fmla="*/ 134622 w 370318"/>
                <a:gd name="connsiteY12" fmla="*/ 320346 h 356065"/>
                <a:gd name="connsiteX13" fmla="*/ 135839 w 370318"/>
                <a:gd name="connsiteY13" fmla="*/ 323127 h 356065"/>
                <a:gd name="connsiteX14" fmla="*/ 138011 w 370318"/>
                <a:gd name="connsiteY14" fmla="*/ 327994 h 356065"/>
                <a:gd name="connsiteX15" fmla="*/ 261 w 370318"/>
                <a:gd name="connsiteY15" fmla="*/ 327994 h 356065"/>
                <a:gd name="connsiteX16" fmla="*/ 2086 w 370318"/>
                <a:gd name="connsiteY16" fmla="*/ 324518 h 356065"/>
                <a:gd name="connsiteX17" fmla="*/ 5475 w 370318"/>
                <a:gd name="connsiteY17" fmla="*/ 317739 h 356065"/>
                <a:gd name="connsiteX18" fmla="*/ 13297 w 370318"/>
                <a:gd name="connsiteY18" fmla="*/ 303399 h 356065"/>
                <a:gd name="connsiteX19" fmla="*/ 24943 w 370318"/>
                <a:gd name="connsiteY19" fmla="*/ 257772 h 356065"/>
                <a:gd name="connsiteX20" fmla="*/ 24943 w 370318"/>
                <a:gd name="connsiteY20" fmla="*/ 124627 h 356065"/>
                <a:gd name="connsiteX21" fmla="*/ 24943 w 370318"/>
                <a:gd name="connsiteY21" fmla="*/ 50842 h 356065"/>
                <a:gd name="connsiteX22" fmla="*/ 22422 w 370318"/>
                <a:gd name="connsiteY22" fmla="*/ 40760 h 356065"/>
                <a:gd name="connsiteX23" fmla="*/ 7387 w 370318"/>
                <a:gd name="connsiteY23" fmla="*/ 13732 h 356065"/>
                <a:gd name="connsiteX24" fmla="*/ 0 w 370318"/>
                <a:gd name="connsiteY24" fmla="*/ 0 h 356065"/>
                <a:gd name="connsiteX25" fmla="*/ 120977 w 370318"/>
                <a:gd name="connsiteY25" fmla="*/ 0 h 356065"/>
                <a:gd name="connsiteX26" fmla="*/ 301835 w 370318"/>
                <a:gd name="connsiteY26" fmla="*/ 55274 h 356065"/>
                <a:gd name="connsiteX27" fmla="*/ 313915 w 370318"/>
                <a:gd name="connsiteY27" fmla="*/ 151743 h 356065"/>
                <a:gd name="connsiteX28" fmla="*/ 256121 w 370318"/>
                <a:gd name="connsiteY28" fmla="*/ 203888 h 356065"/>
                <a:gd name="connsiteX29" fmla="*/ 251514 w 370318"/>
                <a:gd name="connsiteY29" fmla="*/ 205974 h 356065"/>
                <a:gd name="connsiteX30" fmla="*/ 248472 w 370318"/>
                <a:gd name="connsiteY30" fmla="*/ 207452 h 356065"/>
                <a:gd name="connsiteX31" fmla="*/ 249081 w 370318"/>
                <a:gd name="connsiteY31" fmla="*/ 210493 h 356065"/>
                <a:gd name="connsiteX32" fmla="*/ 250124 w 370318"/>
                <a:gd name="connsiteY32" fmla="*/ 216490 h 356065"/>
                <a:gd name="connsiteX33" fmla="*/ 250124 w 370318"/>
                <a:gd name="connsiteY33" fmla="*/ 216490 h 356065"/>
                <a:gd name="connsiteX34" fmla="*/ 250124 w 370318"/>
                <a:gd name="connsiteY34" fmla="*/ 217185 h 356065"/>
                <a:gd name="connsiteX35" fmla="*/ 293578 w 370318"/>
                <a:gd name="connsiteY35" fmla="*/ 295403 h 356065"/>
                <a:gd name="connsiteX36" fmla="*/ 352763 w 370318"/>
                <a:gd name="connsiteY36" fmla="*/ 340075 h 356065"/>
                <a:gd name="connsiteX37" fmla="*/ 359803 w 370318"/>
                <a:gd name="connsiteY37" fmla="*/ 342856 h 356065"/>
                <a:gd name="connsiteX38" fmla="*/ 370319 w 370318"/>
                <a:gd name="connsiteY38" fmla="*/ 347027 h 356065"/>
                <a:gd name="connsiteX39" fmla="*/ 363018 w 370318"/>
                <a:gd name="connsiteY39" fmla="*/ 348765 h 356065"/>
                <a:gd name="connsiteX40" fmla="*/ 333643 w 370318"/>
                <a:gd name="connsiteY40" fmla="*/ 353980 h 356065"/>
                <a:gd name="connsiteX41" fmla="*/ 318955 w 370318"/>
                <a:gd name="connsiteY41" fmla="*/ 355457 h 356065"/>
                <a:gd name="connsiteX42" fmla="*/ 312264 w 370318"/>
                <a:gd name="connsiteY42" fmla="*/ 356066 h 356065"/>
                <a:gd name="connsiteX43" fmla="*/ 114024 w 370318"/>
                <a:gd name="connsiteY43" fmla="*/ 165735 h 356065"/>
                <a:gd name="connsiteX44" fmla="*/ 177555 w 370318"/>
                <a:gd name="connsiteY44" fmla="*/ 163041 h 356065"/>
                <a:gd name="connsiteX45" fmla="*/ 207886 w 370318"/>
                <a:gd name="connsiteY45" fmla="*/ 154350 h 356065"/>
                <a:gd name="connsiteX46" fmla="*/ 235002 w 370318"/>
                <a:gd name="connsiteY46" fmla="*/ 121412 h 356065"/>
                <a:gd name="connsiteX47" fmla="*/ 225007 w 370318"/>
                <a:gd name="connsiteY47" fmla="*/ 82042 h 356065"/>
                <a:gd name="connsiteX48" fmla="*/ 178945 w 370318"/>
                <a:gd name="connsiteY48" fmla="*/ 58229 h 356065"/>
                <a:gd name="connsiteX49" fmla="*/ 132449 w 370318"/>
                <a:gd name="connsiteY49" fmla="*/ 57099 h 356065"/>
                <a:gd name="connsiteX50" fmla="*/ 113937 w 370318"/>
                <a:gd name="connsiteY50" fmla="*/ 57099 h 35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0318" h="356065">
                  <a:moveTo>
                    <a:pt x="309309" y="356066"/>
                  </a:moveTo>
                  <a:lnTo>
                    <a:pt x="301921" y="355371"/>
                  </a:lnTo>
                  <a:cubicBezTo>
                    <a:pt x="296881" y="354936"/>
                    <a:pt x="291840" y="354501"/>
                    <a:pt x="286799" y="353806"/>
                  </a:cubicBezTo>
                  <a:cubicBezTo>
                    <a:pt x="255921" y="350173"/>
                    <a:pt x="227275" y="335881"/>
                    <a:pt x="205800" y="313394"/>
                  </a:cubicBezTo>
                  <a:cubicBezTo>
                    <a:pt x="182935" y="288225"/>
                    <a:pt x="166291" y="258040"/>
                    <a:pt x="157218" y="225268"/>
                  </a:cubicBezTo>
                  <a:cubicBezTo>
                    <a:pt x="156088" y="221878"/>
                    <a:pt x="155045" y="221357"/>
                    <a:pt x="152091" y="221357"/>
                  </a:cubicBezTo>
                  <a:cubicBezTo>
                    <a:pt x="146007" y="221357"/>
                    <a:pt x="140184" y="221357"/>
                    <a:pt x="134709" y="221357"/>
                  </a:cubicBezTo>
                  <a:lnTo>
                    <a:pt x="114111" y="221357"/>
                  </a:lnTo>
                  <a:lnTo>
                    <a:pt x="114111" y="238739"/>
                  </a:lnTo>
                  <a:cubicBezTo>
                    <a:pt x="114111" y="251862"/>
                    <a:pt x="114111" y="264811"/>
                    <a:pt x="114111" y="278022"/>
                  </a:cubicBezTo>
                  <a:cubicBezTo>
                    <a:pt x="114268" y="280623"/>
                    <a:pt x="114946" y="283166"/>
                    <a:pt x="116110" y="285496"/>
                  </a:cubicBezTo>
                  <a:cubicBezTo>
                    <a:pt x="120282" y="293491"/>
                    <a:pt x="124801" y="301400"/>
                    <a:pt x="128712" y="309309"/>
                  </a:cubicBezTo>
                  <a:lnTo>
                    <a:pt x="134622" y="320346"/>
                  </a:lnTo>
                  <a:cubicBezTo>
                    <a:pt x="135056" y="321215"/>
                    <a:pt x="135404" y="322171"/>
                    <a:pt x="135839" y="323127"/>
                  </a:cubicBezTo>
                  <a:lnTo>
                    <a:pt x="138011" y="327994"/>
                  </a:lnTo>
                  <a:lnTo>
                    <a:pt x="261" y="327994"/>
                  </a:lnTo>
                  <a:lnTo>
                    <a:pt x="2086" y="324518"/>
                  </a:lnTo>
                  <a:cubicBezTo>
                    <a:pt x="3303" y="322258"/>
                    <a:pt x="4345" y="319999"/>
                    <a:pt x="5475" y="317739"/>
                  </a:cubicBezTo>
                  <a:cubicBezTo>
                    <a:pt x="7805" y="312812"/>
                    <a:pt x="10412" y="308023"/>
                    <a:pt x="13297" y="303399"/>
                  </a:cubicBezTo>
                  <a:cubicBezTo>
                    <a:pt x="21866" y="289786"/>
                    <a:pt x="25942" y="273826"/>
                    <a:pt x="24943" y="257772"/>
                  </a:cubicBezTo>
                  <a:cubicBezTo>
                    <a:pt x="24421" y="214317"/>
                    <a:pt x="24943" y="170863"/>
                    <a:pt x="24943" y="124627"/>
                  </a:cubicBezTo>
                  <a:cubicBezTo>
                    <a:pt x="24943" y="100293"/>
                    <a:pt x="24943" y="75698"/>
                    <a:pt x="24943" y="50842"/>
                  </a:cubicBezTo>
                  <a:cubicBezTo>
                    <a:pt x="24865" y="47336"/>
                    <a:pt x="24004" y="43892"/>
                    <a:pt x="22422" y="40760"/>
                  </a:cubicBezTo>
                  <a:cubicBezTo>
                    <a:pt x="17295" y="31113"/>
                    <a:pt x="12341" y="22422"/>
                    <a:pt x="7387" y="13732"/>
                  </a:cubicBezTo>
                  <a:lnTo>
                    <a:pt x="0" y="0"/>
                  </a:lnTo>
                  <a:lnTo>
                    <a:pt x="120977" y="0"/>
                  </a:lnTo>
                  <a:cubicBezTo>
                    <a:pt x="182248" y="0"/>
                    <a:pt x="258554" y="0"/>
                    <a:pt x="301835" y="55274"/>
                  </a:cubicBezTo>
                  <a:cubicBezTo>
                    <a:pt x="326082" y="86387"/>
                    <a:pt x="330167" y="118804"/>
                    <a:pt x="313915" y="151743"/>
                  </a:cubicBezTo>
                  <a:cubicBezTo>
                    <a:pt x="303138" y="173644"/>
                    <a:pt x="284800" y="190157"/>
                    <a:pt x="256121" y="203888"/>
                  </a:cubicBezTo>
                  <a:lnTo>
                    <a:pt x="251514" y="205974"/>
                  </a:lnTo>
                  <a:cubicBezTo>
                    <a:pt x="250463" y="206378"/>
                    <a:pt x="249446" y="206873"/>
                    <a:pt x="248472" y="207452"/>
                  </a:cubicBezTo>
                  <a:cubicBezTo>
                    <a:pt x="248611" y="208477"/>
                    <a:pt x="248811" y="209493"/>
                    <a:pt x="249081" y="210493"/>
                  </a:cubicBezTo>
                  <a:cubicBezTo>
                    <a:pt x="249081" y="211971"/>
                    <a:pt x="249776" y="213883"/>
                    <a:pt x="250124" y="216490"/>
                  </a:cubicBezTo>
                  <a:lnTo>
                    <a:pt x="250124" y="216490"/>
                  </a:lnTo>
                  <a:cubicBezTo>
                    <a:pt x="250124" y="216490"/>
                    <a:pt x="250124" y="216490"/>
                    <a:pt x="250124" y="217185"/>
                  </a:cubicBezTo>
                  <a:cubicBezTo>
                    <a:pt x="258432" y="246238"/>
                    <a:pt x="273302" y="272997"/>
                    <a:pt x="293578" y="295403"/>
                  </a:cubicBezTo>
                  <a:cubicBezTo>
                    <a:pt x="309665" y="314588"/>
                    <a:pt x="329906" y="329864"/>
                    <a:pt x="352763" y="340075"/>
                  </a:cubicBezTo>
                  <a:cubicBezTo>
                    <a:pt x="355023" y="341117"/>
                    <a:pt x="357456" y="341987"/>
                    <a:pt x="359803" y="342856"/>
                  </a:cubicBezTo>
                  <a:lnTo>
                    <a:pt x="370319" y="347027"/>
                  </a:lnTo>
                  <a:lnTo>
                    <a:pt x="363018" y="348765"/>
                  </a:lnTo>
                  <a:cubicBezTo>
                    <a:pt x="353328" y="351016"/>
                    <a:pt x="343516" y="352756"/>
                    <a:pt x="333643" y="353980"/>
                  </a:cubicBezTo>
                  <a:cubicBezTo>
                    <a:pt x="328776" y="354588"/>
                    <a:pt x="323823" y="355023"/>
                    <a:pt x="318955" y="355457"/>
                  </a:cubicBezTo>
                  <a:lnTo>
                    <a:pt x="312264" y="356066"/>
                  </a:lnTo>
                  <a:close/>
                  <a:moveTo>
                    <a:pt x="114024" y="165735"/>
                  </a:moveTo>
                  <a:cubicBezTo>
                    <a:pt x="135578" y="165735"/>
                    <a:pt x="156957" y="164345"/>
                    <a:pt x="177555" y="163041"/>
                  </a:cubicBezTo>
                  <a:cubicBezTo>
                    <a:pt x="188140" y="162165"/>
                    <a:pt x="198448" y="159212"/>
                    <a:pt x="207886" y="154350"/>
                  </a:cubicBezTo>
                  <a:cubicBezTo>
                    <a:pt x="221505" y="148118"/>
                    <a:pt x="231499" y="135973"/>
                    <a:pt x="235002" y="121412"/>
                  </a:cubicBezTo>
                  <a:cubicBezTo>
                    <a:pt x="237922" y="107449"/>
                    <a:pt x="234237" y="92921"/>
                    <a:pt x="225007" y="82042"/>
                  </a:cubicBezTo>
                  <a:cubicBezTo>
                    <a:pt x="213813" y="67825"/>
                    <a:pt x="197014" y="59143"/>
                    <a:pt x="178945" y="58229"/>
                  </a:cubicBezTo>
                  <a:cubicBezTo>
                    <a:pt x="163563" y="57099"/>
                    <a:pt x="147745" y="57099"/>
                    <a:pt x="132449" y="57099"/>
                  </a:cubicBezTo>
                  <a:lnTo>
                    <a:pt x="113937" y="57099"/>
                  </a:lnTo>
                  <a:close/>
                </a:path>
              </a:pathLst>
            </a:custGeom>
            <a:solidFill>
              <a:schemeClr val="bg1"/>
            </a:solidFill>
            <a:ln w="8672" cap="flat">
              <a:noFill/>
              <a:prstDash val="solid"/>
              <a:miter/>
            </a:ln>
          </p:spPr>
          <p:txBody>
            <a:bodyPr rtlCol="0" anchor="ctr"/>
            <a:lstStyle/>
            <a:p>
              <a:endParaRPr lang="en-US" sz="2592"/>
            </a:p>
          </p:txBody>
        </p:sp>
        <p:sp>
          <p:nvSpPr>
            <p:cNvPr id="51" name="Freeform: Shape 50">
              <a:extLst>
                <a:ext uri="{FF2B5EF4-FFF2-40B4-BE49-F238E27FC236}">
                  <a16:creationId xmlns:a16="http://schemas.microsoft.com/office/drawing/2014/main" id="{4F6E52DD-D659-A744-9750-0EB785B6D44A}"/>
                </a:ext>
              </a:extLst>
            </p:cNvPr>
            <p:cNvSpPr/>
            <p:nvPr/>
          </p:nvSpPr>
          <p:spPr>
            <a:xfrm>
              <a:off x="2590180" y="270642"/>
              <a:ext cx="196243" cy="230613"/>
            </a:xfrm>
            <a:custGeom>
              <a:avLst/>
              <a:gdLst>
                <a:gd name="connsiteX0" fmla="*/ 0 w 287320"/>
                <a:gd name="connsiteY0" fmla="*/ 337641 h 337641"/>
                <a:gd name="connsiteX1" fmla="*/ 7127 w 287320"/>
                <a:gd name="connsiteY1" fmla="*/ 324170 h 337641"/>
                <a:gd name="connsiteX2" fmla="*/ 22770 w 287320"/>
                <a:gd name="connsiteY2" fmla="*/ 294447 h 337641"/>
                <a:gd name="connsiteX3" fmla="*/ 24508 w 287320"/>
                <a:gd name="connsiteY3" fmla="*/ 287495 h 337641"/>
                <a:gd name="connsiteX4" fmla="*/ 24508 w 287320"/>
                <a:gd name="connsiteY4" fmla="*/ 59185 h 337641"/>
                <a:gd name="connsiteX5" fmla="*/ 22249 w 287320"/>
                <a:gd name="connsiteY5" fmla="*/ 50494 h 337641"/>
                <a:gd name="connsiteX6" fmla="*/ 7648 w 287320"/>
                <a:gd name="connsiteY6" fmla="*/ 23118 h 337641"/>
                <a:gd name="connsiteX7" fmla="*/ 608 w 287320"/>
                <a:gd name="connsiteY7" fmla="*/ 8778 h 337641"/>
                <a:gd name="connsiteX8" fmla="*/ 200499 w 287320"/>
                <a:gd name="connsiteY8" fmla="*/ 8778 h 337641"/>
                <a:gd name="connsiteX9" fmla="*/ 200499 w 287320"/>
                <a:gd name="connsiteY9" fmla="*/ 8778 h 337641"/>
                <a:gd name="connsiteX10" fmla="*/ 220053 w 287320"/>
                <a:gd name="connsiteY10" fmla="*/ 4085 h 337641"/>
                <a:gd name="connsiteX11" fmla="*/ 224312 w 287320"/>
                <a:gd name="connsiteY11" fmla="*/ 1999 h 337641"/>
                <a:gd name="connsiteX12" fmla="*/ 228657 w 287320"/>
                <a:gd name="connsiteY12" fmla="*/ 0 h 337641"/>
                <a:gd name="connsiteX13" fmla="*/ 261248 w 287320"/>
                <a:gd name="connsiteY13" fmla="*/ 72743 h 337641"/>
                <a:gd name="connsiteX14" fmla="*/ 114372 w 287320"/>
                <a:gd name="connsiteY14" fmla="*/ 72743 h 337641"/>
                <a:gd name="connsiteX15" fmla="*/ 114372 w 287320"/>
                <a:gd name="connsiteY15" fmla="*/ 133579 h 337641"/>
                <a:gd name="connsiteX16" fmla="*/ 182943 w 287320"/>
                <a:gd name="connsiteY16" fmla="*/ 133579 h 337641"/>
                <a:gd name="connsiteX17" fmla="*/ 190417 w 287320"/>
                <a:gd name="connsiteY17" fmla="*/ 131667 h 337641"/>
                <a:gd name="connsiteX18" fmla="*/ 211710 w 287320"/>
                <a:gd name="connsiteY18" fmla="*/ 120369 h 337641"/>
                <a:gd name="connsiteX19" fmla="*/ 223877 w 287320"/>
                <a:gd name="connsiteY19" fmla="*/ 113851 h 337641"/>
                <a:gd name="connsiteX20" fmla="*/ 223877 w 287320"/>
                <a:gd name="connsiteY20" fmla="*/ 226572 h 337641"/>
                <a:gd name="connsiteX21" fmla="*/ 212058 w 287320"/>
                <a:gd name="connsiteY21" fmla="*/ 220140 h 337641"/>
                <a:gd name="connsiteX22" fmla="*/ 192677 w 287320"/>
                <a:gd name="connsiteY22" fmla="*/ 209972 h 337641"/>
                <a:gd name="connsiteX23" fmla="*/ 180162 w 287320"/>
                <a:gd name="connsiteY23" fmla="*/ 206756 h 337641"/>
                <a:gd name="connsiteX24" fmla="*/ 114459 w 287320"/>
                <a:gd name="connsiteY24" fmla="*/ 206756 h 337641"/>
                <a:gd name="connsiteX25" fmla="*/ 114459 w 287320"/>
                <a:gd name="connsiteY25" fmla="*/ 273329 h 337641"/>
                <a:gd name="connsiteX26" fmla="*/ 117588 w 287320"/>
                <a:gd name="connsiteY26" fmla="*/ 273329 h 337641"/>
                <a:gd name="connsiteX27" fmla="*/ 236045 w 287320"/>
                <a:gd name="connsiteY27" fmla="*/ 273329 h 337641"/>
                <a:gd name="connsiteX28" fmla="*/ 243084 w 287320"/>
                <a:gd name="connsiteY28" fmla="*/ 271590 h 337641"/>
                <a:gd name="connsiteX29" fmla="*/ 272025 w 287320"/>
                <a:gd name="connsiteY29" fmla="*/ 256468 h 337641"/>
                <a:gd name="connsiteX30" fmla="*/ 287321 w 287320"/>
                <a:gd name="connsiteY30" fmla="*/ 248473 h 337641"/>
                <a:gd name="connsiteX31" fmla="*/ 285148 w 287320"/>
                <a:gd name="connsiteY31" fmla="*/ 260379 h 337641"/>
                <a:gd name="connsiteX32" fmla="*/ 282628 w 287320"/>
                <a:gd name="connsiteY32" fmla="*/ 274371 h 337641"/>
                <a:gd name="connsiteX33" fmla="*/ 271243 w 287320"/>
                <a:gd name="connsiteY33" fmla="*/ 331992 h 337641"/>
                <a:gd name="connsiteX34" fmla="*/ 271243 w 287320"/>
                <a:gd name="connsiteY34" fmla="*/ 333991 h 337641"/>
                <a:gd name="connsiteX35" fmla="*/ 271243 w 287320"/>
                <a:gd name="connsiteY35" fmla="*/ 337641 h 33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320" h="337641">
                  <a:moveTo>
                    <a:pt x="0" y="337641"/>
                  </a:moveTo>
                  <a:lnTo>
                    <a:pt x="7127" y="324170"/>
                  </a:lnTo>
                  <a:cubicBezTo>
                    <a:pt x="12402" y="314321"/>
                    <a:pt x="17617" y="304413"/>
                    <a:pt x="22770" y="294447"/>
                  </a:cubicBezTo>
                  <a:cubicBezTo>
                    <a:pt x="23891" y="292300"/>
                    <a:pt x="24491" y="289917"/>
                    <a:pt x="24508" y="287495"/>
                  </a:cubicBezTo>
                  <a:cubicBezTo>
                    <a:pt x="24508" y="211362"/>
                    <a:pt x="24508" y="135259"/>
                    <a:pt x="24508" y="59185"/>
                  </a:cubicBezTo>
                  <a:cubicBezTo>
                    <a:pt x="24413" y="56156"/>
                    <a:pt x="23639" y="53187"/>
                    <a:pt x="22249" y="50494"/>
                  </a:cubicBezTo>
                  <a:cubicBezTo>
                    <a:pt x="17556" y="41369"/>
                    <a:pt x="12689" y="32330"/>
                    <a:pt x="7648" y="23118"/>
                  </a:cubicBezTo>
                  <a:lnTo>
                    <a:pt x="608" y="8778"/>
                  </a:lnTo>
                  <a:lnTo>
                    <a:pt x="200499" y="8778"/>
                  </a:lnTo>
                  <a:lnTo>
                    <a:pt x="200499" y="8778"/>
                  </a:lnTo>
                  <a:cubicBezTo>
                    <a:pt x="207339" y="9174"/>
                    <a:pt x="214143" y="7541"/>
                    <a:pt x="220053" y="4085"/>
                  </a:cubicBezTo>
                  <a:cubicBezTo>
                    <a:pt x="221427" y="3303"/>
                    <a:pt x="222852" y="2606"/>
                    <a:pt x="224312" y="1999"/>
                  </a:cubicBezTo>
                  <a:lnTo>
                    <a:pt x="228657" y="0"/>
                  </a:lnTo>
                  <a:lnTo>
                    <a:pt x="261248" y="72743"/>
                  </a:lnTo>
                  <a:lnTo>
                    <a:pt x="114372" y="72743"/>
                  </a:lnTo>
                  <a:lnTo>
                    <a:pt x="114372" y="133579"/>
                  </a:lnTo>
                  <a:lnTo>
                    <a:pt x="182943" y="133579"/>
                  </a:lnTo>
                  <a:cubicBezTo>
                    <a:pt x="185551" y="133509"/>
                    <a:pt x="188097" y="132856"/>
                    <a:pt x="190417" y="131667"/>
                  </a:cubicBezTo>
                  <a:cubicBezTo>
                    <a:pt x="197457" y="128104"/>
                    <a:pt x="204410" y="124280"/>
                    <a:pt x="211710" y="120369"/>
                  </a:cubicBezTo>
                  <a:lnTo>
                    <a:pt x="223877" y="113851"/>
                  </a:lnTo>
                  <a:lnTo>
                    <a:pt x="223877" y="226572"/>
                  </a:lnTo>
                  <a:cubicBezTo>
                    <a:pt x="223877" y="226572"/>
                    <a:pt x="214752" y="221705"/>
                    <a:pt x="212058" y="220140"/>
                  </a:cubicBezTo>
                  <a:cubicBezTo>
                    <a:pt x="205366" y="216577"/>
                    <a:pt x="199195" y="213101"/>
                    <a:pt x="192677" y="209972"/>
                  </a:cubicBezTo>
                  <a:cubicBezTo>
                    <a:pt x="188775" y="208043"/>
                    <a:pt x="184508" y="206948"/>
                    <a:pt x="180162" y="206756"/>
                  </a:cubicBezTo>
                  <a:lnTo>
                    <a:pt x="114459" y="206756"/>
                  </a:lnTo>
                  <a:lnTo>
                    <a:pt x="114459" y="273329"/>
                  </a:lnTo>
                  <a:lnTo>
                    <a:pt x="117588" y="273329"/>
                  </a:lnTo>
                  <a:lnTo>
                    <a:pt x="236045" y="273329"/>
                  </a:lnTo>
                  <a:cubicBezTo>
                    <a:pt x="238487" y="273250"/>
                    <a:pt x="240885" y="272658"/>
                    <a:pt x="243084" y="271590"/>
                  </a:cubicBezTo>
                  <a:lnTo>
                    <a:pt x="272025" y="256468"/>
                  </a:lnTo>
                  <a:lnTo>
                    <a:pt x="287321" y="248473"/>
                  </a:lnTo>
                  <a:lnTo>
                    <a:pt x="285148" y="260379"/>
                  </a:lnTo>
                  <a:cubicBezTo>
                    <a:pt x="284279" y="265246"/>
                    <a:pt x="283497" y="269765"/>
                    <a:pt x="282628" y="274371"/>
                  </a:cubicBezTo>
                  <a:lnTo>
                    <a:pt x="271243" y="331992"/>
                  </a:lnTo>
                  <a:cubicBezTo>
                    <a:pt x="271191" y="332658"/>
                    <a:pt x="271191" y="333325"/>
                    <a:pt x="271243" y="333991"/>
                  </a:cubicBezTo>
                  <a:lnTo>
                    <a:pt x="271243" y="337641"/>
                  </a:lnTo>
                  <a:close/>
                </a:path>
              </a:pathLst>
            </a:custGeom>
            <a:solidFill>
              <a:schemeClr val="bg1"/>
            </a:solidFill>
            <a:ln w="8672" cap="flat">
              <a:noFill/>
              <a:prstDash val="solid"/>
              <a:miter/>
            </a:ln>
          </p:spPr>
          <p:txBody>
            <a:bodyPr rtlCol="0" anchor="ctr"/>
            <a:lstStyle/>
            <a:p>
              <a:endParaRPr lang="en-US" sz="2592"/>
            </a:p>
          </p:txBody>
        </p:sp>
        <p:sp>
          <p:nvSpPr>
            <p:cNvPr id="52" name="Freeform: Shape 51">
              <a:extLst>
                <a:ext uri="{FF2B5EF4-FFF2-40B4-BE49-F238E27FC236}">
                  <a16:creationId xmlns:a16="http://schemas.microsoft.com/office/drawing/2014/main" id="{77537742-95FF-2012-E3D2-A69F937278D8}"/>
                </a:ext>
              </a:extLst>
            </p:cNvPr>
            <p:cNvSpPr/>
            <p:nvPr/>
          </p:nvSpPr>
          <p:spPr>
            <a:xfrm>
              <a:off x="3251272" y="276281"/>
              <a:ext cx="265101" cy="224499"/>
            </a:xfrm>
            <a:custGeom>
              <a:avLst/>
              <a:gdLst>
                <a:gd name="connsiteX0" fmla="*/ 278369 w 388135"/>
                <a:gd name="connsiteY0" fmla="*/ 327473 h 328689"/>
                <a:gd name="connsiteX1" fmla="*/ 230396 w 388135"/>
                <a:gd name="connsiteY1" fmla="*/ 217620 h 328689"/>
                <a:gd name="connsiteX2" fmla="*/ 128451 w 388135"/>
                <a:gd name="connsiteY2" fmla="*/ 217620 h 328689"/>
                <a:gd name="connsiteX3" fmla="*/ 108375 w 388135"/>
                <a:gd name="connsiteY3" fmla="*/ 270374 h 328689"/>
                <a:gd name="connsiteX4" fmla="*/ 106290 w 388135"/>
                <a:gd name="connsiteY4" fmla="*/ 275762 h 328689"/>
                <a:gd name="connsiteX5" fmla="*/ 101075 w 388135"/>
                <a:gd name="connsiteY5" fmla="*/ 290276 h 328689"/>
                <a:gd name="connsiteX6" fmla="*/ 101683 w 388135"/>
                <a:gd name="connsiteY6" fmla="*/ 297315 h 328689"/>
                <a:gd name="connsiteX7" fmla="*/ 112199 w 388135"/>
                <a:gd name="connsiteY7" fmla="*/ 317044 h 328689"/>
                <a:gd name="connsiteX8" fmla="*/ 118544 w 388135"/>
                <a:gd name="connsiteY8" fmla="*/ 328342 h 328689"/>
                <a:gd name="connsiteX9" fmla="*/ 0 w 388135"/>
                <a:gd name="connsiteY9" fmla="*/ 328342 h 328689"/>
                <a:gd name="connsiteX10" fmla="*/ 3476 w 388135"/>
                <a:gd name="connsiteY10" fmla="*/ 324431 h 328689"/>
                <a:gd name="connsiteX11" fmla="*/ 6344 w 388135"/>
                <a:gd name="connsiteY11" fmla="*/ 321042 h 328689"/>
                <a:gd name="connsiteX12" fmla="*/ 12428 w 388135"/>
                <a:gd name="connsiteY12" fmla="*/ 314176 h 328689"/>
                <a:gd name="connsiteX13" fmla="*/ 40586 w 388135"/>
                <a:gd name="connsiteY13" fmla="*/ 270287 h 328689"/>
                <a:gd name="connsiteX14" fmla="*/ 107246 w 388135"/>
                <a:gd name="connsiteY14" fmla="*/ 95861 h 328689"/>
                <a:gd name="connsiteX15" fmla="*/ 134709 w 388135"/>
                <a:gd name="connsiteY15" fmla="*/ 24769 h 328689"/>
                <a:gd name="connsiteX16" fmla="*/ 134709 w 388135"/>
                <a:gd name="connsiteY16" fmla="*/ 20163 h 328689"/>
                <a:gd name="connsiteX17" fmla="*/ 128973 w 388135"/>
                <a:gd name="connsiteY17" fmla="*/ 8083 h 328689"/>
                <a:gd name="connsiteX18" fmla="*/ 124975 w 388135"/>
                <a:gd name="connsiteY18" fmla="*/ 0 h 328689"/>
                <a:gd name="connsiteX19" fmla="*/ 269505 w 388135"/>
                <a:gd name="connsiteY19" fmla="*/ 0 h 328689"/>
                <a:gd name="connsiteX20" fmla="*/ 261683 w 388135"/>
                <a:gd name="connsiteY20" fmla="*/ 11211 h 328689"/>
                <a:gd name="connsiteX21" fmla="*/ 245257 w 388135"/>
                <a:gd name="connsiteY21" fmla="*/ 34937 h 328689"/>
                <a:gd name="connsiteX22" fmla="*/ 245257 w 388135"/>
                <a:gd name="connsiteY22" fmla="*/ 38240 h 328689"/>
                <a:gd name="connsiteX23" fmla="*/ 323996 w 388135"/>
                <a:gd name="connsiteY23" fmla="*/ 219358 h 328689"/>
                <a:gd name="connsiteX24" fmla="*/ 337989 w 388135"/>
                <a:gd name="connsiteY24" fmla="*/ 251601 h 328689"/>
                <a:gd name="connsiteX25" fmla="*/ 338858 w 388135"/>
                <a:gd name="connsiteY25" fmla="*/ 253513 h 328689"/>
                <a:gd name="connsiteX26" fmla="*/ 340944 w 388135"/>
                <a:gd name="connsiteY26" fmla="*/ 258728 h 328689"/>
                <a:gd name="connsiteX27" fmla="*/ 370753 w 388135"/>
                <a:gd name="connsiteY27" fmla="*/ 305919 h 328689"/>
                <a:gd name="connsiteX28" fmla="*/ 388135 w 388135"/>
                <a:gd name="connsiteY28" fmla="*/ 328690 h 328689"/>
                <a:gd name="connsiteX29" fmla="*/ 279064 w 388135"/>
                <a:gd name="connsiteY29" fmla="*/ 328690 h 328689"/>
                <a:gd name="connsiteX30" fmla="*/ 208234 w 388135"/>
                <a:gd name="connsiteY30" fmla="*/ 166691 h 328689"/>
                <a:gd name="connsiteX31" fmla="*/ 184160 w 388135"/>
                <a:gd name="connsiteY31" fmla="*/ 111330 h 328689"/>
                <a:gd name="connsiteX32" fmla="*/ 177207 w 388135"/>
                <a:gd name="connsiteY32" fmla="*/ 95339 h 328689"/>
                <a:gd name="connsiteX33" fmla="*/ 175904 w 388135"/>
                <a:gd name="connsiteY33" fmla="*/ 92819 h 328689"/>
                <a:gd name="connsiteX34" fmla="*/ 147745 w 388135"/>
                <a:gd name="connsiteY34" fmla="*/ 167039 h 3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135" h="328689">
                  <a:moveTo>
                    <a:pt x="278369" y="327473"/>
                  </a:moveTo>
                  <a:cubicBezTo>
                    <a:pt x="277761" y="326430"/>
                    <a:pt x="236045" y="230569"/>
                    <a:pt x="230396" y="217620"/>
                  </a:cubicBezTo>
                  <a:lnTo>
                    <a:pt x="128451" y="217620"/>
                  </a:lnTo>
                  <a:lnTo>
                    <a:pt x="108375" y="270374"/>
                  </a:lnTo>
                  <a:lnTo>
                    <a:pt x="106290" y="275762"/>
                  </a:lnTo>
                  <a:cubicBezTo>
                    <a:pt x="104464" y="280542"/>
                    <a:pt x="102552" y="285409"/>
                    <a:pt x="101075" y="290276"/>
                  </a:cubicBezTo>
                  <a:cubicBezTo>
                    <a:pt x="100484" y="292625"/>
                    <a:pt x="100701" y="295102"/>
                    <a:pt x="101683" y="297315"/>
                  </a:cubicBezTo>
                  <a:cubicBezTo>
                    <a:pt x="104899" y="303920"/>
                    <a:pt x="108549" y="310352"/>
                    <a:pt x="112199" y="317044"/>
                  </a:cubicBezTo>
                  <a:lnTo>
                    <a:pt x="118544" y="328342"/>
                  </a:lnTo>
                  <a:lnTo>
                    <a:pt x="0" y="328342"/>
                  </a:lnTo>
                  <a:lnTo>
                    <a:pt x="3476" y="324431"/>
                  </a:lnTo>
                  <a:lnTo>
                    <a:pt x="6344" y="321042"/>
                  </a:lnTo>
                  <a:cubicBezTo>
                    <a:pt x="8430" y="318608"/>
                    <a:pt x="10342" y="316262"/>
                    <a:pt x="12428" y="314176"/>
                  </a:cubicBezTo>
                  <a:cubicBezTo>
                    <a:pt x="25317" y="302114"/>
                    <a:pt x="34990" y="287029"/>
                    <a:pt x="40586" y="270287"/>
                  </a:cubicBezTo>
                  <a:cubicBezTo>
                    <a:pt x="44584" y="257946"/>
                    <a:pt x="79348" y="168082"/>
                    <a:pt x="107246" y="95861"/>
                  </a:cubicBezTo>
                  <a:cubicBezTo>
                    <a:pt x="119065" y="65356"/>
                    <a:pt x="129233" y="38935"/>
                    <a:pt x="134709" y="24769"/>
                  </a:cubicBezTo>
                  <a:cubicBezTo>
                    <a:pt x="135187" y="23271"/>
                    <a:pt x="135187" y="21661"/>
                    <a:pt x="134709" y="20163"/>
                  </a:cubicBezTo>
                  <a:cubicBezTo>
                    <a:pt x="132970" y="16078"/>
                    <a:pt x="130972" y="12080"/>
                    <a:pt x="128973" y="8083"/>
                  </a:cubicBezTo>
                  <a:lnTo>
                    <a:pt x="124975" y="0"/>
                  </a:lnTo>
                  <a:lnTo>
                    <a:pt x="269505" y="0"/>
                  </a:lnTo>
                  <a:lnTo>
                    <a:pt x="261683" y="11211"/>
                  </a:lnTo>
                  <a:cubicBezTo>
                    <a:pt x="256207" y="19120"/>
                    <a:pt x="250645" y="26942"/>
                    <a:pt x="245257" y="34937"/>
                  </a:cubicBezTo>
                  <a:cubicBezTo>
                    <a:pt x="244822" y="35995"/>
                    <a:pt x="244822" y="37182"/>
                    <a:pt x="245257" y="38240"/>
                  </a:cubicBezTo>
                  <a:cubicBezTo>
                    <a:pt x="272025" y="100119"/>
                    <a:pt x="298271" y="160492"/>
                    <a:pt x="323996" y="219358"/>
                  </a:cubicBezTo>
                  <a:lnTo>
                    <a:pt x="337989" y="251601"/>
                  </a:lnTo>
                  <a:lnTo>
                    <a:pt x="338858" y="253513"/>
                  </a:lnTo>
                  <a:cubicBezTo>
                    <a:pt x="339683" y="255198"/>
                    <a:pt x="340379" y="256941"/>
                    <a:pt x="340944" y="258728"/>
                  </a:cubicBezTo>
                  <a:cubicBezTo>
                    <a:pt x="347601" y="276305"/>
                    <a:pt x="357743" y="292356"/>
                    <a:pt x="370753" y="305919"/>
                  </a:cubicBezTo>
                  <a:cubicBezTo>
                    <a:pt x="373448" y="309222"/>
                    <a:pt x="388135" y="328690"/>
                    <a:pt x="388135" y="328690"/>
                  </a:cubicBezTo>
                  <a:lnTo>
                    <a:pt x="279064" y="328690"/>
                  </a:lnTo>
                  <a:close/>
                  <a:moveTo>
                    <a:pt x="208234" y="166691"/>
                  </a:moveTo>
                  <a:cubicBezTo>
                    <a:pt x="196849" y="140619"/>
                    <a:pt x="187549" y="119239"/>
                    <a:pt x="184160" y="111330"/>
                  </a:cubicBezTo>
                  <a:lnTo>
                    <a:pt x="177207" y="95339"/>
                  </a:lnTo>
                  <a:lnTo>
                    <a:pt x="175904" y="92819"/>
                  </a:lnTo>
                  <a:cubicBezTo>
                    <a:pt x="170167" y="108115"/>
                    <a:pt x="159217" y="136968"/>
                    <a:pt x="147745" y="167039"/>
                  </a:cubicBezTo>
                  <a:close/>
                </a:path>
              </a:pathLst>
            </a:custGeom>
            <a:solidFill>
              <a:schemeClr val="bg1"/>
            </a:solidFill>
            <a:ln w="8672" cap="flat">
              <a:noFill/>
              <a:prstDash val="solid"/>
              <a:miter/>
            </a:ln>
          </p:spPr>
          <p:txBody>
            <a:bodyPr rtlCol="0" anchor="ctr"/>
            <a:lstStyle/>
            <a:p>
              <a:endParaRPr lang="en-US" sz="2592"/>
            </a:p>
          </p:txBody>
        </p:sp>
        <p:sp>
          <p:nvSpPr>
            <p:cNvPr id="53" name="Freeform: Shape 52">
              <a:extLst>
                <a:ext uri="{FF2B5EF4-FFF2-40B4-BE49-F238E27FC236}">
                  <a16:creationId xmlns:a16="http://schemas.microsoft.com/office/drawing/2014/main" id="{4533EEBE-28F4-4FDB-C5E7-727ADDCCDF39}"/>
                </a:ext>
              </a:extLst>
            </p:cNvPr>
            <p:cNvSpPr/>
            <p:nvPr/>
          </p:nvSpPr>
          <p:spPr>
            <a:xfrm>
              <a:off x="2803203" y="239953"/>
              <a:ext cx="261947" cy="284855"/>
            </a:xfrm>
            <a:custGeom>
              <a:avLst/>
              <a:gdLst>
                <a:gd name="connsiteX0" fmla="*/ 210087 w 383517"/>
                <a:gd name="connsiteY0" fmla="*/ 416989 h 417056"/>
                <a:gd name="connsiteX1" fmla="*/ 83635 w 383517"/>
                <a:gd name="connsiteY1" fmla="*/ 390916 h 417056"/>
                <a:gd name="connsiteX2" fmla="*/ 79116 w 383517"/>
                <a:gd name="connsiteY2" fmla="*/ 388396 h 417056"/>
                <a:gd name="connsiteX3" fmla="*/ 66601 w 383517"/>
                <a:gd name="connsiteY3" fmla="*/ 383703 h 417056"/>
                <a:gd name="connsiteX4" fmla="*/ 64862 w 383517"/>
                <a:gd name="connsiteY4" fmla="*/ 383703 h 417056"/>
                <a:gd name="connsiteX5" fmla="*/ 53477 w 383517"/>
                <a:gd name="connsiteY5" fmla="*/ 386745 h 417056"/>
                <a:gd name="connsiteX6" fmla="*/ 52521 w 383517"/>
                <a:gd name="connsiteY6" fmla="*/ 386745 h 417056"/>
                <a:gd name="connsiteX7" fmla="*/ 30099 w 383517"/>
                <a:gd name="connsiteY7" fmla="*/ 398390 h 417056"/>
                <a:gd name="connsiteX8" fmla="*/ 23320 w 383517"/>
                <a:gd name="connsiteY8" fmla="*/ 402823 h 417056"/>
                <a:gd name="connsiteX9" fmla="*/ 19148 w 383517"/>
                <a:gd name="connsiteY9" fmla="*/ 405343 h 417056"/>
                <a:gd name="connsiteX10" fmla="*/ 11848 w 383517"/>
                <a:gd name="connsiteY10" fmla="*/ 409862 h 417056"/>
                <a:gd name="connsiteX11" fmla="*/ 9936 w 383517"/>
                <a:gd name="connsiteY11" fmla="*/ 411253 h 417056"/>
                <a:gd name="connsiteX12" fmla="*/ 9936 w 383517"/>
                <a:gd name="connsiteY12" fmla="*/ 406734 h 417056"/>
                <a:gd name="connsiteX13" fmla="*/ 8459 w 383517"/>
                <a:gd name="connsiteY13" fmla="*/ 264116 h 417056"/>
                <a:gd name="connsiteX14" fmla="*/ 10631 w 383517"/>
                <a:gd name="connsiteY14" fmla="*/ 266463 h 417056"/>
                <a:gd name="connsiteX15" fmla="*/ 16976 w 383517"/>
                <a:gd name="connsiteY15" fmla="*/ 273850 h 417056"/>
                <a:gd name="connsiteX16" fmla="*/ 24102 w 383517"/>
                <a:gd name="connsiteY16" fmla="*/ 281498 h 417056"/>
                <a:gd name="connsiteX17" fmla="*/ 28274 w 383517"/>
                <a:gd name="connsiteY17" fmla="*/ 285148 h 417056"/>
                <a:gd name="connsiteX18" fmla="*/ 45656 w 383517"/>
                <a:gd name="connsiteY18" fmla="*/ 299227 h 417056"/>
                <a:gd name="connsiteX19" fmla="*/ 96584 w 383517"/>
                <a:gd name="connsiteY19" fmla="*/ 327820 h 417056"/>
                <a:gd name="connsiteX20" fmla="*/ 211652 w 383517"/>
                <a:gd name="connsiteY20" fmla="*/ 352503 h 417056"/>
                <a:gd name="connsiteX21" fmla="*/ 281179 w 383517"/>
                <a:gd name="connsiteY21" fmla="*/ 314002 h 417056"/>
                <a:gd name="connsiteX22" fmla="*/ 267013 w 383517"/>
                <a:gd name="connsiteY22" fmla="*/ 279238 h 417056"/>
                <a:gd name="connsiteX23" fmla="*/ 246763 w 383517"/>
                <a:gd name="connsiteY23" fmla="*/ 271156 h 417056"/>
                <a:gd name="connsiteX24" fmla="*/ 180973 w 383517"/>
                <a:gd name="connsiteY24" fmla="*/ 260205 h 417056"/>
                <a:gd name="connsiteX25" fmla="*/ 180104 w 383517"/>
                <a:gd name="connsiteY25" fmla="*/ 260205 h 417056"/>
                <a:gd name="connsiteX26" fmla="*/ 152814 w 383517"/>
                <a:gd name="connsiteY26" fmla="*/ 256816 h 417056"/>
                <a:gd name="connsiteX27" fmla="*/ 69555 w 383517"/>
                <a:gd name="connsiteY27" fmla="*/ 237001 h 417056"/>
                <a:gd name="connsiteX28" fmla="*/ 14282 w 383517"/>
                <a:gd name="connsiteY28" fmla="*/ 191634 h 417056"/>
                <a:gd name="connsiteX29" fmla="*/ 463 w 383517"/>
                <a:gd name="connsiteY29" fmla="*/ 142704 h 417056"/>
                <a:gd name="connsiteX30" fmla="*/ 19322 w 383517"/>
                <a:gd name="connsiteY30" fmla="*/ 71439 h 417056"/>
                <a:gd name="connsiteX31" fmla="*/ 100756 w 383517"/>
                <a:gd name="connsiteY31" fmla="*/ 20163 h 417056"/>
                <a:gd name="connsiteX32" fmla="*/ 168979 w 383517"/>
                <a:gd name="connsiteY32" fmla="*/ 12254 h 417056"/>
                <a:gd name="connsiteX33" fmla="*/ 190011 w 383517"/>
                <a:gd name="connsiteY33" fmla="*/ 12863 h 417056"/>
                <a:gd name="connsiteX34" fmla="*/ 196530 w 383517"/>
                <a:gd name="connsiteY34" fmla="*/ 12863 h 417056"/>
                <a:gd name="connsiteX35" fmla="*/ 241114 w 383517"/>
                <a:gd name="connsiteY35" fmla="*/ 16252 h 417056"/>
                <a:gd name="connsiteX36" fmla="*/ 293954 w 383517"/>
                <a:gd name="connsiteY36" fmla="*/ 28767 h 417056"/>
                <a:gd name="connsiteX37" fmla="*/ 307078 w 383517"/>
                <a:gd name="connsiteY37" fmla="*/ 31287 h 417056"/>
                <a:gd name="connsiteX38" fmla="*/ 318549 w 383517"/>
                <a:gd name="connsiteY38" fmla="*/ 26073 h 417056"/>
                <a:gd name="connsiteX39" fmla="*/ 322982 w 383517"/>
                <a:gd name="connsiteY39" fmla="*/ 22162 h 417056"/>
                <a:gd name="connsiteX40" fmla="*/ 348099 w 383517"/>
                <a:gd name="connsiteY40" fmla="*/ 1391 h 417056"/>
                <a:gd name="connsiteX41" fmla="*/ 350011 w 383517"/>
                <a:gd name="connsiteY41" fmla="*/ 0 h 417056"/>
                <a:gd name="connsiteX42" fmla="*/ 350011 w 383517"/>
                <a:gd name="connsiteY42" fmla="*/ 149657 h 417056"/>
                <a:gd name="connsiteX43" fmla="*/ 348359 w 383517"/>
                <a:gd name="connsiteY43" fmla="*/ 149049 h 417056"/>
                <a:gd name="connsiteX44" fmla="*/ 343753 w 383517"/>
                <a:gd name="connsiteY44" fmla="*/ 145659 h 417056"/>
                <a:gd name="connsiteX45" fmla="*/ 342797 w 383517"/>
                <a:gd name="connsiteY45" fmla="*/ 144703 h 417056"/>
                <a:gd name="connsiteX46" fmla="*/ 335497 w 383517"/>
                <a:gd name="connsiteY46" fmla="*/ 137403 h 417056"/>
                <a:gd name="connsiteX47" fmla="*/ 330195 w 383517"/>
                <a:gd name="connsiteY47" fmla="*/ 132015 h 417056"/>
                <a:gd name="connsiteX48" fmla="*/ 187491 w 383517"/>
                <a:gd name="connsiteY48" fmla="*/ 78566 h 417056"/>
                <a:gd name="connsiteX49" fmla="*/ 141951 w 383517"/>
                <a:gd name="connsiteY49" fmla="*/ 81607 h 417056"/>
                <a:gd name="connsiteX50" fmla="*/ 108838 w 383517"/>
                <a:gd name="connsiteY50" fmla="*/ 94731 h 417056"/>
                <a:gd name="connsiteX51" fmla="*/ 97453 w 383517"/>
                <a:gd name="connsiteY51" fmla="*/ 122976 h 417056"/>
                <a:gd name="connsiteX52" fmla="*/ 116486 w 383517"/>
                <a:gd name="connsiteY52" fmla="*/ 146528 h 417056"/>
                <a:gd name="connsiteX53" fmla="*/ 144471 w 383517"/>
                <a:gd name="connsiteY53" fmla="*/ 155219 h 417056"/>
                <a:gd name="connsiteX54" fmla="*/ 198268 w 383517"/>
                <a:gd name="connsiteY54" fmla="*/ 162607 h 417056"/>
                <a:gd name="connsiteX55" fmla="*/ 199224 w 383517"/>
                <a:gd name="connsiteY55" fmla="*/ 162607 h 417056"/>
                <a:gd name="connsiteX56" fmla="*/ 241461 w 383517"/>
                <a:gd name="connsiteY56" fmla="*/ 168256 h 417056"/>
                <a:gd name="connsiteX57" fmla="*/ 323417 w 383517"/>
                <a:gd name="connsiteY57" fmla="*/ 191460 h 417056"/>
                <a:gd name="connsiteX58" fmla="*/ 372172 w 383517"/>
                <a:gd name="connsiteY58" fmla="*/ 238652 h 417056"/>
                <a:gd name="connsiteX59" fmla="*/ 380863 w 383517"/>
                <a:gd name="connsiteY59" fmla="*/ 316870 h 417056"/>
                <a:gd name="connsiteX60" fmla="*/ 341928 w 383517"/>
                <a:gd name="connsiteY60" fmla="*/ 381183 h 417056"/>
                <a:gd name="connsiteX61" fmla="*/ 257018 w 383517"/>
                <a:gd name="connsiteY61" fmla="*/ 413600 h 417056"/>
                <a:gd name="connsiteX62" fmla="*/ 210087 w 383517"/>
                <a:gd name="connsiteY62" fmla="*/ 416989 h 41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517" h="417056">
                  <a:moveTo>
                    <a:pt x="210087" y="416989"/>
                  </a:moveTo>
                  <a:cubicBezTo>
                    <a:pt x="166511" y="417928"/>
                    <a:pt x="123283" y="409016"/>
                    <a:pt x="83635" y="390916"/>
                  </a:cubicBezTo>
                  <a:cubicBezTo>
                    <a:pt x="82157" y="390221"/>
                    <a:pt x="80593" y="389265"/>
                    <a:pt x="79116" y="388396"/>
                  </a:cubicBezTo>
                  <a:cubicBezTo>
                    <a:pt x="75422" y="385770"/>
                    <a:pt x="71111" y="384153"/>
                    <a:pt x="66601" y="383703"/>
                  </a:cubicBezTo>
                  <a:lnTo>
                    <a:pt x="64862" y="383703"/>
                  </a:lnTo>
                  <a:cubicBezTo>
                    <a:pt x="60986" y="384388"/>
                    <a:pt x="57180" y="385405"/>
                    <a:pt x="53477" y="386745"/>
                  </a:cubicBezTo>
                  <a:lnTo>
                    <a:pt x="52521" y="386745"/>
                  </a:lnTo>
                  <a:cubicBezTo>
                    <a:pt x="44543" y="389564"/>
                    <a:pt x="36991" y="393484"/>
                    <a:pt x="30099" y="398390"/>
                  </a:cubicBezTo>
                  <a:cubicBezTo>
                    <a:pt x="28013" y="399897"/>
                    <a:pt x="25753" y="401374"/>
                    <a:pt x="23320" y="402823"/>
                  </a:cubicBezTo>
                  <a:lnTo>
                    <a:pt x="19148" y="405343"/>
                  </a:lnTo>
                  <a:cubicBezTo>
                    <a:pt x="16628" y="406821"/>
                    <a:pt x="14021" y="408298"/>
                    <a:pt x="11848" y="409862"/>
                  </a:cubicBezTo>
                  <a:lnTo>
                    <a:pt x="9936" y="411253"/>
                  </a:lnTo>
                  <a:lnTo>
                    <a:pt x="9936" y="406734"/>
                  </a:lnTo>
                  <a:lnTo>
                    <a:pt x="8459" y="264116"/>
                  </a:lnTo>
                  <a:lnTo>
                    <a:pt x="10631" y="266463"/>
                  </a:lnTo>
                  <a:cubicBezTo>
                    <a:pt x="13152" y="269244"/>
                    <a:pt x="15237" y="271677"/>
                    <a:pt x="16976" y="273850"/>
                  </a:cubicBezTo>
                  <a:cubicBezTo>
                    <a:pt x="19157" y="276573"/>
                    <a:pt x="21538" y="279129"/>
                    <a:pt x="24102" y="281498"/>
                  </a:cubicBezTo>
                  <a:lnTo>
                    <a:pt x="28274" y="285148"/>
                  </a:lnTo>
                  <a:cubicBezTo>
                    <a:pt x="33749" y="289928"/>
                    <a:pt x="39398" y="294882"/>
                    <a:pt x="45656" y="299227"/>
                  </a:cubicBezTo>
                  <a:cubicBezTo>
                    <a:pt x="61508" y="310630"/>
                    <a:pt x="78594" y="320220"/>
                    <a:pt x="96584" y="327820"/>
                  </a:cubicBezTo>
                  <a:cubicBezTo>
                    <a:pt x="132851" y="343816"/>
                    <a:pt x="172012" y="352216"/>
                    <a:pt x="211652" y="352503"/>
                  </a:cubicBezTo>
                  <a:cubicBezTo>
                    <a:pt x="251977" y="352503"/>
                    <a:pt x="275356" y="339553"/>
                    <a:pt x="281179" y="314002"/>
                  </a:cubicBezTo>
                  <a:cubicBezTo>
                    <a:pt x="285707" y="300505"/>
                    <a:pt x="279684" y="285724"/>
                    <a:pt x="267013" y="279238"/>
                  </a:cubicBezTo>
                  <a:cubicBezTo>
                    <a:pt x="260616" y="275736"/>
                    <a:pt x="253811" y="273023"/>
                    <a:pt x="246763" y="271156"/>
                  </a:cubicBezTo>
                  <a:cubicBezTo>
                    <a:pt x="225140" y="265839"/>
                    <a:pt x="203152" y="262178"/>
                    <a:pt x="180973" y="260205"/>
                  </a:cubicBezTo>
                  <a:lnTo>
                    <a:pt x="180104" y="260205"/>
                  </a:lnTo>
                  <a:cubicBezTo>
                    <a:pt x="170978" y="259162"/>
                    <a:pt x="161853" y="258119"/>
                    <a:pt x="152814" y="256816"/>
                  </a:cubicBezTo>
                  <a:cubicBezTo>
                    <a:pt x="124325" y="253817"/>
                    <a:pt x="96341" y="247157"/>
                    <a:pt x="69555" y="237001"/>
                  </a:cubicBezTo>
                  <a:cubicBezTo>
                    <a:pt x="46568" y="228502"/>
                    <a:pt x="27101" y="212524"/>
                    <a:pt x="14282" y="191634"/>
                  </a:cubicBezTo>
                  <a:cubicBezTo>
                    <a:pt x="5877" y="176643"/>
                    <a:pt x="1141" y="159876"/>
                    <a:pt x="463" y="142704"/>
                  </a:cubicBezTo>
                  <a:cubicBezTo>
                    <a:pt x="-1892" y="117465"/>
                    <a:pt x="4791" y="92209"/>
                    <a:pt x="19322" y="71439"/>
                  </a:cubicBezTo>
                  <a:cubicBezTo>
                    <a:pt x="36704" y="46409"/>
                    <a:pt x="63646" y="29636"/>
                    <a:pt x="100756" y="20163"/>
                  </a:cubicBezTo>
                  <a:cubicBezTo>
                    <a:pt x="123074" y="14658"/>
                    <a:pt x="145992" y="12000"/>
                    <a:pt x="168979" y="12254"/>
                  </a:cubicBezTo>
                  <a:cubicBezTo>
                    <a:pt x="176019" y="12254"/>
                    <a:pt x="182972" y="12254"/>
                    <a:pt x="190011" y="12863"/>
                  </a:cubicBezTo>
                  <a:lnTo>
                    <a:pt x="196530" y="12863"/>
                  </a:lnTo>
                  <a:cubicBezTo>
                    <a:pt x="211130" y="13645"/>
                    <a:pt x="226339" y="14427"/>
                    <a:pt x="241114" y="16252"/>
                  </a:cubicBezTo>
                  <a:cubicBezTo>
                    <a:pt x="259000" y="19198"/>
                    <a:pt x="276651" y="23379"/>
                    <a:pt x="293954" y="28767"/>
                  </a:cubicBezTo>
                  <a:cubicBezTo>
                    <a:pt x="298204" y="30173"/>
                    <a:pt x="302610" y="31020"/>
                    <a:pt x="307078" y="31287"/>
                  </a:cubicBezTo>
                  <a:cubicBezTo>
                    <a:pt x="311458" y="31203"/>
                    <a:pt x="315603" y="29316"/>
                    <a:pt x="318549" y="26073"/>
                  </a:cubicBezTo>
                  <a:lnTo>
                    <a:pt x="322982" y="22162"/>
                  </a:lnTo>
                  <a:cubicBezTo>
                    <a:pt x="330986" y="14809"/>
                    <a:pt x="339373" y="7877"/>
                    <a:pt x="348099" y="1391"/>
                  </a:cubicBezTo>
                  <a:lnTo>
                    <a:pt x="350011" y="0"/>
                  </a:lnTo>
                  <a:lnTo>
                    <a:pt x="350011" y="149657"/>
                  </a:lnTo>
                  <a:lnTo>
                    <a:pt x="348359" y="149049"/>
                  </a:lnTo>
                  <a:cubicBezTo>
                    <a:pt x="346560" y="148329"/>
                    <a:pt x="344979" y="147163"/>
                    <a:pt x="343753" y="145659"/>
                  </a:cubicBezTo>
                  <a:lnTo>
                    <a:pt x="342797" y="144703"/>
                  </a:lnTo>
                  <a:lnTo>
                    <a:pt x="335497" y="137403"/>
                  </a:lnTo>
                  <a:lnTo>
                    <a:pt x="330195" y="132015"/>
                  </a:lnTo>
                  <a:cubicBezTo>
                    <a:pt x="296475" y="98555"/>
                    <a:pt x="243287" y="78566"/>
                    <a:pt x="187491" y="78566"/>
                  </a:cubicBezTo>
                  <a:cubicBezTo>
                    <a:pt x="172264" y="78666"/>
                    <a:pt x="157055" y="79682"/>
                    <a:pt x="141951" y="81607"/>
                  </a:cubicBezTo>
                  <a:cubicBezTo>
                    <a:pt x="129862" y="82622"/>
                    <a:pt x="118338" y="87188"/>
                    <a:pt x="108838" y="94731"/>
                  </a:cubicBezTo>
                  <a:cubicBezTo>
                    <a:pt x="100321" y="101476"/>
                    <a:pt x="95993" y="112212"/>
                    <a:pt x="97453" y="122976"/>
                  </a:cubicBezTo>
                  <a:cubicBezTo>
                    <a:pt x="99174" y="133644"/>
                    <a:pt x="106422" y="142603"/>
                    <a:pt x="116486" y="146528"/>
                  </a:cubicBezTo>
                  <a:cubicBezTo>
                    <a:pt x="125421" y="150567"/>
                    <a:pt x="134824" y="153486"/>
                    <a:pt x="144471" y="155219"/>
                  </a:cubicBezTo>
                  <a:cubicBezTo>
                    <a:pt x="162374" y="157913"/>
                    <a:pt x="180625" y="160260"/>
                    <a:pt x="198268" y="162607"/>
                  </a:cubicBezTo>
                  <a:lnTo>
                    <a:pt x="199224" y="162607"/>
                  </a:lnTo>
                  <a:cubicBezTo>
                    <a:pt x="213303" y="164432"/>
                    <a:pt x="227382" y="166257"/>
                    <a:pt x="241461" y="168256"/>
                  </a:cubicBezTo>
                  <a:cubicBezTo>
                    <a:pt x="269863" y="171484"/>
                    <a:pt x="297544" y="179322"/>
                    <a:pt x="323417" y="191460"/>
                  </a:cubicBezTo>
                  <a:cubicBezTo>
                    <a:pt x="344561" y="201192"/>
                    <a:pt x="361761" y="217836"/>
                    <a:pt x="372172" y="238652"/>
                  </a:cubicBezTo>
                  <a:cubicBezTo>
                    <a:pt x="383297" y="263141"/>
                    <a:pt x="386338" y="290536"/>
                    <a:pt x="380863" y="316870"/>
                  </a:cubicBezTo>
                  <a:cubicBezTo>
                    <a:pt x="376596" y="342500"/>
                    <a:pt x="362656" y="365518"/>
                    <a:pt x="341928" y="381183"/>
                  </a:cubicBezTo>
                  <a:cubicBezTo>
                    <a:pt x="317046" y="399414"/>
                    <a:pt x="287714" y="410612"/>
                    <a:pt x="257018" y="413600"/>
                  </a:cubicBezTo>
                  <a:cubicBezTo>
                    <a:pt x="241479" y="415859"/>
                    <a:pt x="225792" y="416992"/>
                    <a:pt x="210087" y="416989"/>
                  </a:cubicBezTo>
                  <a:close/>
                </a:path>
              </a:pathLst>
            </a:custGeom>
            <a:solidFill>
              <a:schemeClr val="bg1"/>
            </a:solidFill>
            <a:ln w="8672" cap="flat">
              <a:noFill/>
              <a:prstDash val="solid"/>
              <a:miter/>
            </a:ln>
          </p:spPr>
          <p:txBody>
            <a:bodyPr rtlCol="0" anchor="ctr"/>
            <a:lstStyle/>
            <a:p>
              <a:endParaRPr lang="en-US" sz="2592"/>
            </a:p>
          </p:txBody>
        </p:sp>
        <p:sp>
          <p:nvSpPr>
            <p:cNvPr id="54" name="Freeform: Shape 53">
              <a:extLst>
                <a:ext uri="{FF2B5EF4-FFF2-40B4-BE49-F238E27FC236}">
                  <a16:creationId xmlns:a16="http://schemas.microsoft.com/office/drawing/2014/main" id="{BBA62066-3A85-DA7C-5580-93768803EB8B}"/>
                </a:ext>
              </a:extLst>
            </p:cNvPr>
            <p:cNvSpPr/>
            <p:nvPr/>
          </p:nvSpPr>
          <p:spPr>
            <a:xfrm>
              <a:off x="1850911" y="246965"/>
              <a:ext cx="288489" cy="277731"/>
            </a:xfrm>
            <a:custGeom>
              <a:avLst/>
              <a:gdLst>
                <a:gd name="connsiteX0" fmla="*/ 422377 w 422377"/>
                <a:gd name="connsiteY0" fmla="*/ 273491 h 406626"/>
                <a:gd name="connsiteX1" fmla="*/ 334078 w 422377"/>
                <a:gd name="connsiteY1" fmla="*/ 156859 h 406626"/>
                <a:gd name="connsiteX2" fmla="*/ 363627 w 422377"/>
                <a:gd name="connsiteY2" fmla="*/ 96023 h 406626"/>
                <a:gd name="connsiteX3" fmla="*/ 351460 w 422377"/>
                <a:gd name="connsiteY3" fmla="*/ 54828 h 406626"/>
                <a:gd name="connsiteX4" fmla="*/ 320781 w 422377"/>
                <a:gd name="connsiteY4" fmla="*/ 24758 h 406626"/>
                <a:gd name="connsiteX5" fmla="*/ 273937 w 422377"/>
                <a:gd name="connsiteY5" fmla="*/ 5377 h 406626"/>
                <a:gd name="connsiteX6" fmla="*/ 210754 w 422377"/>
                <a:gd name="connsiteY6" fmla="*/ 163 h 406626"/>
                <a:gd name="connsiteX7" fmla="*/ 3389 w 422377"/>
                <a:gd name="connsiteY7" fmla="*/ 163 h 406626"/>
                <a:gd name="connsiteX8" fmla="*/ 0 w 422377"/>
                <a:gd name="connsiteY8" fmla="*/ 858 h 406626"/>
                <a:gd name="connsiteX9" fmla="*/ 0 w 422377"/>
                <a:gd name="connsiteY9" fmla="*/ 858 h 406626"/>
                <a:gd name="connsiteX10" fmla="*/ 5475 w 422377"/>
                <a:gd name="connsiteY10" fmla="*/ 10765 h 406626"/>
                <a:gd name="connsiteX11" fmla="*/ 27463 w 422377"/>
                <a:gd name="connsiteY11" fmla="*/ 50917 h 406626"/>
                <a:gd name="connsiteX12" fmla="*/ 28506 w 422377"/>
                <a:gd name="connsiteY12" fmla="*/ 57783 h 406626"/>
                <a:gd name="connsiteX13" fmla="*/ 28506 w 422377"/>
                <a:gd name="connsiteY13" fmla="*/ 58652 h 406626"/>
                <a:gd name="connsiteX14" fmla="*/ 28506 w 422377"/>
                <a:gd name="connsiteY14" fmla="*/ 348146 h 406626"/>
                <a:gd name="connsiteX15" fmla="*/ 27550 w 422377"/>
                <a:gd name="connsiteY15" fmla="*/ 354577 h 406626"/>
                <a:gd name="connsiteX16" fmla="*/ 6431 w 422377"/>
                <a:gd name="connsiteY16" fmla="*/ 393599 h 406626"/>
                <a:gd name="connsiteX17" fmla="*/ 0 w 422377"/>
                <a:gd name="connsiteY17" fmla="*/ 405332 h 406626"/>
                <a:gd name="connsiteX18" fmla="*/ 0 w 422377"/>
                <a:gd name="connsiteY18" fmla="*/ 405332 h 406626"/>
                <a:gd name="connsiteX19" fmla="*/ 3389 w 422377"/>
                <a:gd name="connsiteY19" fmla="*/ 406027 h 406626"/>
                <a:gd name="connsiteX20" fmla="*/ 203280 w 422377"/>
                <a:gd name="connsiteY20" fmla="*/ 406027 h 406626"/>
                <a:gd name="connsiteX21" fmla="*/ 275936 w 422377"/>
                <a:gd name="connsiteY21" fmla="*/ 405158 h 406626"/>
                <a:gd name="connsiteX22" fmla="*/ 359629 w 422377"/>
                <a:gd name="connsiteY22" fmla="*/ 376739 h 406626"/>
                <a:gd name="connsiteX23" fmla="*/ 411774 w 422377"/>
                <a:gd name="connsiteY23" fmla="*/ 319900 h 406626"/>
                <a:gd name="connsiteX24" fmla="*/ 422377 w 422377"/>
                <a:gd name="connsiteY24" fmla="*/ 273491 h 406626"/>
                <a:gd name="connsiteX25" fmla="*/ 252123 w 422377"/>
                <a:gd name="connsiteY25" fmla="*/ 211004 h 406626"/>
                <a:gd name="connsiteX26" fmla="*/ 309222 w 422377"/>
                <a:gd name="connsiteY26" fmla="*/ 237076 h 406626"/>
                <a:gd name="connsiteX27" fmla="*/ 309743 w 422377"/>
                <a:gd name="connsiteY27" fmla="*/ 313904 h 406626"/>
                <a:gd name="connsiteX28" fmla="*/ 248125 w 422377"/>
                <a:gd name="connsiteY28" fmla="*/ 341541 h 406626"/>
                <a:gd name="connsiteX29" fmla="*/ 201976 w 422377"/>
                <a:gd name="connsiteY29" fmla="*/ 341541 h 406626"/>
                <a:gd name="connsiteX30" fmla="*/ 133231 w 422377"/>
                <a:gd name="connsiteY30" fmla="*/ 341541 h 406626"/>
                <a:gd name="connsiteX31" fmla="*/ 133231 w 422377"/>
                <a:gd name="connsiteY31" fmla="*/ 211177 h 406626"/>
                <a:gd name="connsiteX32" fmla="*/ 134883 w 422377"/>
                <a:gd name="connsiteY32" fmla="*/ 210656 h 406626"/>
                <a:gd name="connsiteX33" fmla="*/ 136534 w 422377"/>
                <a:gd name="connsiteY33" fmla="*/ 210656 h 406626"/>
                <a:gd name="connsiteX34" fmla="*/ 136534 w 422377"/>
                <a:gd name="connsiteY34" fmla="*/ 210656 h 406626"/>
                <a:gd name="connsiteX35" fmla="*/ 178598 w 422377"/>
                <a:gd name="connsiteY35" fmla="*/ 210656 h 406626"/>
                <a:gd name="connsiteX36" fmla="*/ 252123 w 422377"/>
                <a:gd name="connsiteY36" fmla="*/ 211004 h 406626"/>
                <a:gd name="connsiteX37" fmla="*/ 133144 w 422377"/>
                <a:gd name="connsiteY37" fmla="*/ 64823 h 406626"/>
                <a:gd name="connsiteX38" fmla="*/ 135839 w 422377"/>
                <a:gd name="connsiteY38" fmla="*/ 64823 h 406626"/>
                <a:gd name="connsiteX39" fmla="*/ 139054 w 422377"/>
                <a:gd name="connsiteY39" fmla="*/ 64823 h 406626"/>
                <a:gd name="connsiteX40" fmla="*/ 221357 w 422377"/>
                <a:gd name="connsiteY40" fmla="*/ 64823 h 406626"/>
                <a:gd name="connsiteX41" fmla="*/ 254035 w 422377"/>
                <a:gd name="connsiteY41" fmla="*/ 73514 h 406626"/>
                <a:gd name="connsiteX42" fmla="*/ 272894 w 422377"/>
                <a:gd name="connsiteY42" fmla="*/ 109668 h 406626"/>
                <a:gd name="connsiteX43" fmla="*/ 243953 w 422377"/>
                <a:gd name="connsiteY43" fmla="*/ 142085 h 406626"/>
                <a:gd name="connsiteX44" fmla="*/ 220488 w 422377"/>
                <a:gd name="connsiteY44" fmla="*/ 145648 h 406626"/>
                <a:gd name="connsiteX45" fmla="*/ 185724 w 422377"/>
                <a:gd name="connsiteY45" fmla="*/ 145648 h 406626"/>
                <a:gd name="connsiteX46" fmla="*/ 137924 w 422377"/>
                <a:gd name="connsiteY46" fmla="*/ 145648 h 406626"/>
                <a:gd name="connsiteX47" fmla="*/ 135578 w 422377"/>
                <a:gd name="connsiteY47" fmla="*/ 145648 h 406626"/>
                <a:gd name="connsiteX48" fmla="*/ 132971 w 422377"/>
                <a:gd name="connsiteY48" fmla="*/ 145648 h 40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2377" h="406626">
                  <a:moveTo>
                    <a:pt x="422377" y="273491"/>
                  </a:moveTo>
                  <a:cubicBezTo>
                    <a:pt x="422377" y="223171"/>
                    <a:pt x="386658" y="179543"/>
                    <a:pt x="334078" y="156859"/>
                  </a:cubicBezTo>
                  <a:cubicBezTo>
                    <a:pt x="352389" y="141912"/>
                    <a:pt x="363201" y="119661"/>
                    <a:pt x="363627" y="96023"/>
                  </a:cubicBezTo>
                  <a:cubicBezTo>
                    <a:pt x="363575" y="81413"/>
                    <a:pt x="359351" y="67122"/>
                    <a:pt x="351460" y="54828"/>
                  </a:cubicBezTo>
                  <a:cubicBezTo>
                    <a:pt x="343577" y="42667"/>
                    <a:pt x="333096" y="32399"/>
                    <a:pt x="320781" y="24758"/>
                  </a:cubicBezTo>
                  <a:cubicBezTo>
                    <a:pt x="306380" y="15682"/>
                    <a:pt x="290536" y="9128"/>
                    <a:pt x="273937" y="5377"/>
                  </a:cubicBezTo>
                  <a:cubicBezTo>
                    <a:pt x="253148" y="1179"/>
                    <a:pt x="231942" y="-571"/>
                    <a:pt x="210754" y="163"/>
                  </a:cubicBezTo>
                  <a:lnTo>
                    <a:pt x="3389" y="163"/>
                  </a:lnTo>
                  <a:cubicBezTo>
                    <a:pt x="2233" y="235"/>
                    <a:pt x="1092" y="469"/>
                    <a:pt x="0" y="858"/>
                  </a:cubicBezTo>
                  <a:lnTo>
                    <a:pt x="0" y="858"/>
                  </a:lnTo>
                  <a:lnTo>
                    <a:pt x="5475" y="10765"/>
                  </a:lnTo>
                  <a:cubicBezTo>
                    <a:pt x="13036" y="24410"/>
                    <a:pt x="20337" y="37620"/>
                    <a:pt x="27463" y="50917"/>
                  </a:cubicBezTo>
                  <a:cubicBezTo>
                    <a:pt x="28378" y="53083"/>
                    <a:pt x="28737" y="55444"/>
                    <a:pt x="28506" y="57783"/>
                  </a:cubicBezTo>
                  <a:lnTo>
                    <a:pt x="28506" y="58652"/>
                  </a:lnTo>
                  <a:cubicBezTo>
                    <a:pt x="28506" y="154947"/>
                    <a:pt x="28506" y="251156"/>
                    <a:pt x="28506" y="348146"/>
                  </a:cubicBezTo>
                  <a:cubicBezTo>
                    <a:pt x="28714" y="350335"/>
                    <a:pt x="28385" y="352543"/>
                    <a:pt x="27550" y="354577"/>
                  </a:cubicBezTo>
                  <a:cubicBezTo>
                    <a:pt x="20597" y="367613"/>
                    <a:pt x="13471" y="380650"/>
                    <a:pt x="6431" y="393599"/>
                  </a:cubicBezTo>
                  <a:lnTo>
                    <a:pt x="0" y="405332"/>
                  </a:lnTo>
                  <a:lnTo>
                    <a:pt x="0" y="405332"/>
                  </a:lnTo>
                  <a:cubicBezTo>
                    <a:pt x="1094" y="405714"/>
                    <a:pt x="2234" y="405947"/>
                    <a:pt x="3389" y="406027"/>
                  </a:cubicBezTo>
                  <a:lnTo>
                    <a:pt x="203280" y="406027"/>
                  </a:lnTo>
                  <a:cubicBezTo>
                    <a:pt x="227493" y="407052"/>
                    <a:pt x="251749" y="406762"/>
                    <a:pt x="275936" y="405158"/>
                  </a:cubicBezTo>
                  <a:cubicBezTo>
                    <a:pt x="305641" y="402212"/>
                    <a:pt x="334269" y="392489"/>
                    <a:pt x="359629" y="376739"/>
                  </a:cubicBezTo>
                  <a:cubicBezTo>
                    <a:pt x="381982" y="363038"/>
                    <a:pt x="400042" y="343348"/>
                    <a:pt x="411774" y="319900"/>
                  </a:cubicBezTo>
                  <a:cubicBezTo>
                    <a:pt x="418744" y="305421"/>
                    <a:pt x="422369" y="289561"/>
                    <a:pt x="422377" y="273491"/>
                  </a:cubicBezTo>
                  <a:close/>
                  <a:moveTo>
                    <a:pt x="252123" y="211004"/>
                  </a:moveTo>
                  <a:cubicBezTo>
                    <a:pt x="273876" y="211725"/>
                    <a:pt x="294430" y="221112"/>
                    <a:pt x="309222" y="237076"/>
                  </a:cubicBezTo>
                  <a:cubicBezTo>
                    <a:pt x="329011" y="258785"/>
                    <a:pt x="329237" y="291928"/>
                    <a:pt x="309743" y="313904"/>
                  </a:cubicBezTo>
                  <a:cubicBezTo>
                    <a:pt x="294056" y="331443"/>
                    <a:pt x="271660" y="341490"/>
                    <a:pt x="248125" y="341541"/>
                  </a:cubicBezTo>
                  <a:cubicBezTo>
                    <a:pt x="234393" y="341541"/>
                    <a:pt x="219706" y="341541"/>
                    <a:pt x="201976" y="341541"/>
                  </a:cubicBezTo>
                  <a:lnTo>
                    <a:pt x="133231" y="341541"/>
                  </a:lnTo>
                  <a:lnTo>
                    <a:pt x="133231" y="211177"/>
                  </a:lnTo>
                  <a:lnTo>
                    <a:pt x="134883" y="210656"/>
                  </a:lnTo>
                  <a:cubicBezTo>
                    <a:pt x="135430" y="210583"/>
                    <a:pt x="135986" y="210583"/>
                    <a:pt x="136534" y="210656"/>
                  </a:cubicBezTo>
                  <a:lnTo>
                    <a:pt x="136534" y="210656"/>
                  </a:lnTo>
                  <a:lnTo>
                    <a:pt x="178598" y="210656"/>
                  </a:lnTo>
                  <a:cubicBezTo>
                    <a:pt x="202063" y="209961"/>
                    <a:pt x="227354" y="209961"/>
                    <a:pt x="252123" y="211004"/>
                  </a:cubicBezTo>
                  <a:close/>
                  <a:moveTo>
                    <a:pt x="133144" y="64823"/>
                  </a:moveTo>
                  <a:lnTo>
                    <a:pt x="135839" y="64823"/>
                  </a:lnTo>
                  <a:lnTo>
                    <a:pt x="139054" y="64823"/>
                  </a:lnTo>
                  <a:lnTo>
                    <a:pt x="221357" y="64823"/>
                  </a:lnTo>
                  <a:cubicBezTo>
                    <a:pt x="232872" y="64392"/>
                    <a:pt x="244257" y="67419"/>
                    <a:pt x="254035" y="73514"/>
                  </a:cubicBezTo>
                  <a:cubicBezTo>
                    <a:pt x="266975" y="80722"/>
                    <a:pt x="274389" y="94933"/>
                    <a:pt x="272894" y="109668"/>
                  </a:cubicBezTo>
                  <a:cubicBezTo>
                    <a:pt x="271460" y="125676"/>
                    <a:pt x="259701" y="138850"/>
                    <a:pt x="243953" y="142085"/>
                  </a:cubicBezTo>
                  <a:cubicBezTo>
                    <a:pt x="236323" y="144290"/>
                    <a:pt x="228431" y="145488"/>
                    <a:pt x="220488" y="145648"/>
                  </a:cubicBezTo>
                  <a:cubicBezTo>
                    <a:pt x="208929" y="145648"/>
                    <a:pt x="197457" y="145648"/>
                    <a:pt x="185724" y="145648"/>
                  </a:cubicBezTo>
                  <a:lnTo>
                    <a:pt x="137924" y="145648"/>
                  </a:lnTo>
                  <a:lnTo>
                    <a:pt x="135578" y="145648"/>
                  </a:lnTo>
                  <a:lnTo>
                    <a:pt x="132971" y="145648"/>
                  </a:lnTo>
                  <a:close/>
                </a:path>
              </a:pathLst>
            </a:custGeom>
            <a:solidFill>
              <a:schemeClr val="bg1"/>
            </a:solidFill>
            <a:ln w="8672" cap="flat">
              <a:noFill/>
              <a:prstDash val="solid"/>
              <a:miter/>
            </a:ln>
          </p:spPr>
          <p:txBody>
            <a:bodyPr rtlCol="0" anchor="ctr"/>
            <a:lstStyle/>
            <a:p>
              <a:endParaRPr lang="en-US" sz="2592"/>
            </a:p>
          </p:txBody>
        </p:sp>
        <p:sp>
          <p:nvSpPr>
            <p:cNvPr id="55" name="Freeform: Shape 54">
              <a:extLst>
                <a:ext uri="{FF2B5EF4-FFF2-40B4-BE49-F238E27FC236}">
                  <a16:creationId xmlns:a16="http://schemas.microsoft.com/office/drawing/2014/main" id="{31E75CD4-ECD5-D207-C651-F4351BAEE43A}"/>
                </a:ext>
              </a:extLst>
            </p:cNvPr>
            <p:cNvSpPr/>
            <p:nvPr/>
          </p:nvSpPr>
          <p:spPr>
            <a:xfrm>
              <a:off x="2340393" y="275687"/>
              <a:ext cx="235243" cy="229842"/>
            </a:xfrm>
            <a:custGeom>
              <a:avLst/>
              <a:gdLst>
                <a:gd name="connsiteX0" fmla="*/ 206061 w 344419"/>
                <a:gd name="connsiteY0" fmla="*/ 869 h 336511"/>
                <a:gd name="connsiteX1" fmla="*/ 208234 w 344419"/>
                <a:gd name="connsiteY1" fmla="*/ 5562 h 336511"/>
                <a:gd name="connsiteX2" fmla="*/ 209190 w 344419"/>
                <a:gd name="connsiteY2" fmla="*/ 7648 h 336511"/>
                <a:gd name="connsiteX3" fmla="*/ 214665 w 344419"/>
                <a:gd name="connsiteY3" fmla="*/ 17729 h 336511"/>
                <a:gd name="connsiteX4" fmla="*/ 229092 w 344419"/>
                <a:gd name="connsiteY4" fmla="*/ 44845 h 336511"/>
                <a:gd name="connsiteX5" fmla="*/ 230569 w 344419"/>
                <a:gd name="connsiteY5" fmla="*/ 49712 h 336511"/>
                <a:gd name="connsiteX6" fmla="*/ 230569 w 344419"/>
                <a:gd name="connsiteY6" fmla="*/ 60402 h 336511"/>
                <a:gd name="connsiteX7" fmla="*/ 230569 w 344419"/>
                <a:gd name="connsiteY7" fmla="*/ 228049 h 336511"/>
                <a:gd name="connsiteX8" fmla="*/ 208842 w 344419"/>
                <a:gd name="connsiteY8" fmla="*/ 263682 h 336511"/>
                <a:gd name="connsiteX9" fmla="*/ 173209 w 344419"/>
                <a:gd name="connsiteY9" fmla="*/ 272373 h 336511"/>
                <a:gd name="connsiteX10" fmla="*/ 159565 w 344419"/>
                <a:gd name="connsiteY10" fmla="*/ 271243 h 336511"/>
                <a:gd name="connsiteX11" fmla="*/ 113416 w 344419"/>
                <a:gd name="connsiteY11" fmla="*/ 219097 h 336511"/>
                <a:gd name="connsiteX12" fmla="*/ 113416 w 344419"/>
                <a:gd name="connsiteY12" fmla="*/ 78653 h 336511"/>
                <a:gd name="connsiteX13" fmla="*/ 128364 w 344419"/>
                <a:gd name="connsiteY13" fmla="*/ 19555 h 336511"/>
                <a:gd name="connsiteX14" fmla="*/ 134361 w 344419"/>
                <a:gd name="connsiteY14" fmla="*/ 8778 h 336511"/>
                <a:gd name="connsiteX15" fmla="*/ 136968 w 344419"/>
                <a:gd name="connsiteY15" fmla="*/ 3563 h 336511"/>
                <a:gd name="connsiteX16" fmla="*/ 138793 w 344419"/>
                <a:gd name="connsiteY16" fmla="*/ 0 h 336511"/>
                <a:gd name="connsiteX17" fmla="*/ 0 w 344419"/>
                <a:gd name="connsiteY17" fmla="*/ 0 h 336511"/>
                <a:gd name="connsiteX18" fmla="*/ 0 w 344419"/>
                <a:gd name="connsiteY18" fmla="*/ 4085 h 336511"/>
                <a:gd name="connsiteX19" fmla="*/ 5649 w 344419"/>
                <a:gd name="connsiteY19" fmla="*/ 14166 h 336511"/>
                <a:gd name="connsiteX20" fmla="*/ 23031 w 344419"/>
                <a:gd name="connsiteY20" fmla="*/ 46583 h 336511"/>
                <a:gd name="connsiteX21" fmla="*/ 23031 w 344419"/>
                <a:gd name="connsiteY21" fmla="*/ 49973 h 336511"/>
                <a:gd name="connsiteX22" fmla="*/ 23031 w 344419"/>
                <a:gd name="connsiteY22" fmla="*/ 98902 h 336511"/>
                <a:gd name="connsiteX23" fmla="*/ 23031 w 344419"/>
                <a:gd name="connsiteY23" fmla="*/ 223704 h 336511"/>
                <a:gd name="connsiteX24" fmla="*/ 23031 w 344419"/>
                <a:gd name="connsiteY24" fmla="*/ 237174 h 336511"/>
                <a:gd name="connsiteX25" fmla="*/ 171645 w 344419"/>
                <a:gd name="connsiteY25" fmla="*/ 336511 h 336511"/>
                <a:gd name="connsiteX26" fmla="*/ 320259 w 344419"/>
                <a:gd name="connsiteY26" fmla="*/ 237174 h 336511"/>
                <a:gd name="connsiteX27" fmla="*/ 320259 w 344419"/>
                <a:gd name="connsiteY27" fmla="*/ 224138 h 336511"/>
                <a:gd name="connsiteX28" fmla="*/ 320259 w 344419"/>
                <a:gd name="connsiteY28" fmla="*/ 159130 h 336511"/>
                <a:gd name="connsiteX29" fmla="*/ 320259 w 344419"/>
                <a:gd name="connsiteY29" fmla="*/ 70918 h 336511"/>
                <a:gd name="connsiteX30" fmla="*/ 330949 w 344419"/>
                <a:gd name="connsiteY30" fmla="*/ 27463 h 336511"/>
                <a:gd name="connsiteX31" fmla="*/ 338076 w 344419"/>
                <a:gd name="connsiteY31" fmla="*/ 14340 h 336511"/>
                <a:gd name="connsiteX32" fmla="*/ 340857 w 344419"/>
                <a:gd name="connsiteY32" fmla="*/ 8778 h 336511"/>
                <a:gd name="connsiteX33" fmla="*/ 342247 w 344419"/>
                <a:gd name="connsiteY33" fmla="*/ 5823 h 336511"/>
                <a:gd name="connsiteX34" fmla="*/ 344420 w 344419"/>
                <a:gd name="connsiteY34" fmla="*/ 1043 h 3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19" h="336511">
                  <a:moveTo>
                    <a:pt x="206061" y="869"/>
                  </a:moveTo>
                  <a:lnTo>
                    <a:pt x="208234" y="5562"/>
                  </a:lnTo>
                  <a:cubicBezTo>
                    <a:pt x="208234" y="6344"/>
                    <a:pt x="208929" y="6953"/>
                    <a:pt x="209190" y="7648"/>
                  </a:cubicBezTo>
                  <a:lnTo>
                    <a:pt x="214665" y="17729"/>
                  </a:lnTo>
                  <a:cubicBezTo>
                    <a:pt x="219532" y="26420"/>
                    <a:pt x="224399" y="35806"/>
                    <a:pt x="229092" y="44845"/>
                  </a:cubicBezTo>
                  <a:cubicBezTo>
                    <a:pt x="229978" y="46319"/>
                    <a:pt x="230491" y="47992"/>
                    <a:pt x="230569" y="49712"/>
                  </a:cubicBezTo>
                  <a:lnTo>
                    <a:pt x="230569" y="60402"/>
                  </a:lnTo>
                  <a:cubicBezTo>
                    <a:pt x="230569" y="114894"/>
                    <a:pt x="230569" y="174252"/>
                    <a:pt x="230569" y="228049"/>
                  </a:cubicBezTo>
                  <a:cubicBezTo>
                    <a:pt x="230882" y="243144"/>
                    <a:pt x="222408" y="257050"/>
                    <a:pt x="208842" y="263682"/>
                  </a:cubicBezTo>
                  <a:cubicBezTo>
                    <a:pt x="197900" y="269564"/>
                    <a:pt x="185637" y="272555"/>
                    <a:pt x="173209" y="272373"/>
                  </a:cubicBezTo>
                  <a:cubicBezTo>
                    <a:pt x="168638" y="272334"/>
                    <a:pt x="164075" y="271957"/>
                    <a:pt x="159565" y="271243"/>
                  </a:cubicBezTo>
                  <a:cubicBezTo>
                    <a:pt x="128191" y="266115"/>
                    <a:pt x="112634" y="248646"/>
                    <a:pt x="113416" y="219097"/>
                  </a:cubicBezTo>
                  <a:cubicBezTo>
                    <a:pt x="114546" y="174165"/>
                    <a:pt x="114546" y="122976"/>
                    <a:pt x="113416" y="78653"/>
                  </a:cubicBezTo>
                  <a:cubicBezTo>
                    <a:pt x="111565" y="57829"/>
                    <a:pt x="116832" y="36993"/>
                    <a:pt x="128364" y="19555"/>
                  </a:cubicBezTo>
                  <a:cubicBezTo>
                    <a:pt x="130641" y="16122"/>
                    <a:pt x="132640" y="12518"/>
                    <a:pt x="134361" y="8778"/>
                  </a:cubicBezTo>
                  <a:cubicBezTo>
                    <a:pt x="135143" y="7127"/>
                    <a:pt x="136012" y="5301"/>
                    <a:pt x="136968" y="3563"/>
                  </a:cubicBezTo>
                  <a:lnTo>
                    <a:pt x="138793" y="0"/>
                  </a:lnTo>
                  <a:lnTo>
                    <a:pt x="0" y="0"/>
                  </a:lnTo>
                  <a:lnTo>
                    <a:pt x="0" y="4085"/>
                  </a:lnTo>
                  <a:lnTo>
                    <a:pt x="5649" y="14166"/>
                  </a:lnTo>
                  <a:cubicBezTo>
                    <a:pt x="11559" y="25030"/>
                    <a:pt x="17556" y="35806"/>
                    <a:pt x="23031" y="46583"/>
                  </a:cubicBezTo>
                  <a:cubicBezTo>
                    <a:pt x="23265" y="47701"/>
                    <a:pt x="23265" y="48855"/>
                    <a:pt x="23031" y="49973"/>
                  </a:cubicBezTo>
                  <a:lnTo>
                    <a:pt x="23031" y="98902"/>
                  </a:lnTo>
                  <a:cubicBezTo>
                    <a:pt x="23031" y="140619"/>
                    <a:pt x="23031" y="183812"/>
                    <a:pt x="23031" y="223704"/>
                  </a:cubicBezTo>
                  <a:cubicBezTo>
                    <a:pt x="23031" y="226658"/>
                    <a:pt x="23031" y="235523"/>
                    <a:pt x="23031" y="237174"/>
                  </a:cubicBezTo>
                  <a:cubicBezTo>
                    <a:pt x="23031" y="292014"/>
                    <a:pt x="89516" y="336511"/>
                    <a:pt x="171645" y="336511"/>
                  </a:cubicBezTo>
                  <a:cubicBezTo>
                    <a:pt x="253774" y="336511"/>
                    <a:pt x="320259" y="292014"/>
                    <a:pt x="320259" y="237174"/>
                  </a:cubicBezTo>
                  <a:cubicBezTo>
                    <a:pt x="320259" y="236132"/>
                    <a:pt x="320259" y="227528"/>
                    <a:pt x="320259" y="224138"/>
                  </a:cubicBezTo>
                  <a:cubicBezTo>
                    <a:pt x="320259" y="203280"/>
                    <a:pt x="320259" y="181292"/>
                    <a:pt x="320259" y="159130"/>
                  </a:cubicBezTo>
                  <a:cubicBezTo>
                    <a:pt x="320259" y="129581"/>
                    <a:pt x="320259" y="99076"/>
                    <a:pt x="320259" y="70918"/>
                  </a:cubicBezTo>
                  <a:cubicBezTo>
                    <a:pt x="319034" y="55658"/>
                    <a:pt x="322780" y="40413"/>
                    <a:pt x="330949" y="27463"/>
                  </a:cubicBezTo>
                  <a:cubicBezTo>
                    <a:pt x="333608" y="23251"/>
                    <a:pt x="335990" y="18867"/>
                    <a:pt x="338076" y="14340"/>
                  </a:cubicBezTo>
                  <a:cubicBezTo>
                    <a:pt x="339032" y="12515"/>
                    <a:pt x="339901" y="10603"/>
                    <a:pt x="340857" y="8778"/>
                  </a:cubicBezTo>
                  <a:cubicBezTo>
                    <a:pt x="341369" y="7818"/>
                    <a:pt x="341839" y="6832"/>
                    <a:pt x="342247" y="5823"/>
                  </a:cubicBezTo>
                  <a:lnTo>
                    <a:pt x="344420" y="1043"/>
                  </a:lnTo>
                  <a:close/>
                </a:path>
              </a:pathLst>
            </a:custGeom>
            <a:solidFill>
              <a:schemeClr val="bg1"/>
            </a:solidFill>
            <a:ln w="8672" cap="flat">
              <a:noFill/>
              <a:prstDash val="solid"/>
              <a:miter/>
            </a:ln>
          </p:spPr>
          <p:txBody>
            <a:bodyPr rtlCol="0" anchor="ctr"/>
            <a:lstStyle/>
            <a:p>
              <a:endParaRPr lang="en-US" sz="2592"/>
            </a:p>
          </p:txBody>
        </p:sp>
        <p:sp>
          <p:nvSpPr>
            <p:cNvPr id="56" name="Freeform: Shape 55">
              <a:extLst>
                <a:ext uri="{FF2B5EF4-FFF2-40B4-BE49-F238E27FC236}">
                  <a16:creationId xmlns:a16="http://schemas.microsoft.com/office/drawing/2014/main" id="{34CF191B-7B1D-2285-FF35-48275B8301D5}"/>
                </a:ext>
              </a:extLst>
            </p:cNvPr>
            <p:cNvSpPr/>
            <p:nvPr/>
          </p:nvSpPr>
          <p:spPr>
            <a:xfrm>
              <a:off x="3741400" y="275866"/>
              <a:ext cx="47488" cy="47504"/>
            </a:xfrm>
            <a:custGeom>
              <a:avLst/>
              <a:gdLst>
                <a:gd name="connsiteX0" fmla="*/ 9 w 69527"/>
                <a:gd name="connsiteY0" fmla="*/ 35546 h 69550"/>
                <a:gd name="connsiteX1" fmla="*/ 33982 w 69527"/>
                <a:gd name="connsiteY1" fmla="*/ 9 h 69550"/>
                <a:gd name="connsiteX2" fmla="*/ 69519 w 69527"/>
                <a:gd name="connsiteY2" fmla="*/ 33982 h 69550"/>
                <a:gd name="connsiteX3" fmla="*/ 35546 w 69527"/>
                <a:gd name="connsiteY3" fmla="*/ 69519 h 69550"/>
                <a:gd name="connsiteX4" fmla="*/ 34773 w 69527"/>
                <a:gd name="connsiteY4" fmla="*/ 69527 h 69550"/>
                <a:gd name="connsiteX5" fmla="*/ 26 w 69527"/>
                <a:gd name="connsiteY5" fmla="*/ 37223 h 69550"/>
                <a:gd name="connsiteX6" fmla="*/ 9 w 69527"/>
                <a:gd name="connsiteY6" fmla="*/ 35546 h 69550"/>
                <a:gd name="connsiteX7" fmla="*/ 34773 w 69527"/>
                <a:gd name="connsiteY7" fmla="*/ 9473 h 69550"/>
                <a:gd name="connsiteX8" fmla="*/ 10047 w 69527"/>
                <a:gd name="connsiteY8" fmla="*/ 34116 h 69550"/>
                <a:gd name="connsiteX9" fmla="*/ 10091 w 69527"/>
                <a:gd name="connsiteY9" fmla="*/ 35546 h 69550"/>
                <a:gd name="connsiteX10" fmla="*/ 33269 w 69527"/>
                <a:gd name="connsiteY10" fmla="*/ 61648 h 69550"/>
                <a:gd name="connsiteX11" fmla="*/ 59368 w 69527"/>
                <a:gd name="connsiteY11" fmla="*/ 38474 h 69550"/>
                <a:gd name="connsiteX12" fmla="*/ 59368 w 69527"/>
                <a:gd name="connsiteY12" fmla="*/ 35546 h 69550"/>
                <a:gd name="connsiteX13" fmla="*/ 35850 w 69527"/>
                <a:gd name="connsiteY13" fmla="*/ 9585 h 69550"/>
                <a:gd name="connsiteX14" fmla="*/ 35120 w 69527"/>
                <a:gd name="connsiteY14" fmla="*/ 9560 h 69550"/>
                <a:gd name="connsiteX15" fmla="*/ 28950 w 69527"/>
                <a:gd name="connsiteY15" fmla="*/ 54058 h 69550"/>
                <a:gd name="connsiteX16" fmla="*/ 20867 w 69527"/>
                <a:gd name="connsiteY16" fmla="*/ 54058 h 69550"/>
                <a:gd name="connsiteX17" fmla="*/ 20867 w 69527"/>
                <a:gd name="connsiteY17" fmla="*/ 16861 h 69550"/>
                <a:gd name="connsiteX18" fmla="*/ 34946 w 69527"/>
                <a:gd name="connsiteY18" fmla="*/ 16861 h 69550"/>
                <a:gd name="connsiteX19" fmla="*/ 50242 w 69527"/>
                <a:gd name="connsiteY19" fmla="*/ 28072 h 69550"/>
                <a:gd name="connsiteX20" fmla="*/ 42855 w 69527"/>
                <a:gd name="connsiteY20" fmla="*/ 37895 h 69550"/>
                <a:gd name="connsiteX21" fmla="*/ 41465 w 69527"/>
                <a:gd name="connsiteY21" fmla="*/ 37979 h 69550"/>
                <a:gd name="connsiteX22" fmla="*/ 50155 w 69527"/>
                <a:gd name="connsiteY22" fmla="*/ 54145 h 69550"/>
                <a:gd name="connsiteX23" fmla="*/ 41465 w 69527"/>
                <a:gd name="connsiteY23" fmla="*/ 54145 h 69550"/>
                <a:gd name="connsiteX24" fmla="*/ 32774 w 69527"/>
                <a:gd name="connsiteY24" fmla="*/ 38849 h 69550"/>
                <a:gd name="connsiteX25" fmla="*/ 28950 w 69527"/>
                <a:gd name="connsiteY25" fmla="*/ 38849 h 69550"/>
                <a:gd name="connsiteX26" fmla="*/ 28950 w 69527"/>
                <a:gd name="connsiteY26" fmla="*/ 32157 h 69550"/>
                <a:gd name="connsiteX27" fmla="*/ 35989 w 69527"/>
                <a:gd name="connsiteY27" fmla="*/ 32157 h 69550"/>
                <a:gd name="connsiteX28" fmla="*/ 41812 w 69527"/>
                <a:gd name="connsiteY28" fmla="*/ 27203 h 69550"/>
                <a:gd name="connsiteX29" fmla="*/ 34686 w 69527"/>
                <a:gd name="connsiteY29" fmla="*/ 23379 h 69550"/>
                <a:gd name="connsiteX30" fmla="*/ 28950 w 69527"/>
                <a:gd name="connsiteY30" fmla="*/ 23379 h 6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527" h="69550">
                  <a:moveTo>
                    <a:pt x="9" y="35546"/>
                  </a:moveTo>
                  <a:cubicBezTo>
                    <a:pt x="-426" y="16351"/>
                    <a:pt x="14783" y="441"/>
                    <a:pt x="33982" y="9"/>
                  </a:cubicBezTo>
                  <a:cubicBezTo>
                    <a:pt x="53180" y="-423"/>
                    <a:pt x="69084" y="14787"/>
                    <a:pt x="69519" y="33982"/>
                  </a:cubicBezTo>
                  <a:cubicBezTo>
                    <a:pt x="69953" y="53176"/>
                    <a:pt x="54744" y="69087"/>
                    <a:pt x="35546" y="69519"/>
                  </a:cubicBezTo>
                  <a:cubicBezTo>
                    <a:pt x="35285" y="69525"/>
                    <a:pt x="35033" y="69527"/>
                    <a:pt x="34773" y="69527"/>
                  </a:cubicBezTo>
                  <a:cubicBezTo>
                    <a:pt x="16261" y="70201"/>
                    <a:pt x="704" y="55738"/>
                    <a:pt x="26" y="37223"/>
                  </a:cubicBezTo>
                  <a:cubicBezTo>
                    <a:pt x="9" y="36664"/>
                    <a:pt x="0" y="36105"/>
                    <a:pt x="9" y="35546"/>
                  </a:cubicBezTo>
                  <a:close/>
                  <a:moveTo>
                    <a:pt x="34773" y="9473"/>
                  </a:moveTo>
                  <a:cubicBezTo>
                    <a:pt x="21145" y="9452"/>
                    <a:pt x="10073" y="20485"/>
                    <a:pt x="10047" y="34116"/>
                  </a:cubicBezTo>
                  <a:cubicBezTo>
                    <a:pt x="10047" y="34594"/>
                    <a:pt x="10064" y="35070"/>
                    <a:pt x="10091" y="35546"/>
                  </a:cubicBezTo>
                  <a:cubicBezTo>
                    <a:pt x="9282" y="49153"/>
                    <a:pt x="19659" y="60840"/>
                    <a:pt x="33269" y="61648"/>
                  </a:cubicBezTo>
                  <a:cubicBezTo>
                    <a:pt x="46870" y="62457"/>
                    <a:pt x="58560" y="52081"/>
                    <a:pt x="59368" y="38474"/>
                  </a:cubicBezTo>
                  <a:cubicBezTo>
                    <a:pt x="59428" y="37499"/>
                    <a:pt x="59428" y="36521"/>
                    <a:pt x="59368" y="35546"/>
                  </a:cubicBezTo>
                  <a:cubicBezTo>
                    <a:pt x="60046" y="21883"/>
                    <a:pt x="49512" y="10260"/>
                    <a:pt x="35850" y="9585"/>
                  </a:cubicBezTo>
                  <a:cubicBezTo>
                    <a:pt x="35607" y="9573"/>
                    <a:pt x="35364" y="9565"/>
                    <a:pt x="35120" y="9560"/>
                  </a:cubicBezTo>
                  <a:close/>
                  <a:moveTo>
                    <a:pt x="28950" y="54058"/>
                  </a:moveTo>
                  <a:lnTo>
                    <a:pt x="20867" y="54058"/>
                  </a:lnTo>
                  <a:lnTo>
                    <a:pt x="20867" y="16861"/>
                  </a:lnTo>
                  <a:lnTo>
                    <a:pt x="34946" y="16861"/>
                  </a:lnTo>
                  <a:cubicBezTo>
                    <a:pt x="44680" y="16861"/>
                    <a:pt x="50242" y="19555"/>
                    <a:pt x="50242" y="28072"/>
                  </a:cubicBezTo>
                  <a:cubicBezTo>
                    <a:pt x="50912" y="32824"/>
                    <a:pt x="47609" y="37223"/>
                    <a:pt x="42855" y="37895"/>
                  </a:cubicBezTo>
                  <a:cubicBezTo>
                    <a:pt x="42394" y="37960"/>
                    <a:pt x="41934" y="37989"/>
                    <a:pt x="41465" y="37979"/>
                  </a:cubicBezTo>
                  <a:lnTo>
                    <a:pt x="50155" y="54145"/>
                  </a:lnTo>
                  <a:lnTo>
                    <a:pt x="41465" y="54145"/>
                  </a:lnTo>
                  <a:lnTo>
                    <a:pt x="32774" y="38849"/>
                  </a:lnTo>
                  <a:lnTo>
                    <a:pt x="28950" y="38849"/>
                  </a:lnTo>
                  <a:close/>
                  <a:moveTo>
                    <a:pt x="28950" y="32157"/>
                  </a:moveTo>
                  <a:lnTo>
                    <a:pt x="35989" y="32157"/>
                  </a:lnTo>
                  <a:cubicBezTo>
                    <a:pt x="40509" y="32157"/>
                    <a:pt x="41812" y="30940"/>
                    <a:pt x="41812" y="27203"/>
                  </a:cubicBezTo>
                  <a:cubicBezTo>
                    <a:pt x="41812" y="23466"/>
                    <a:pt x="40161" y="23379"/>
                    <a:pt x="34686" y="23379"/>
                  </a:cubicBezTo>
                  <a:lnTo>
                    <a:pt x="28950" y="23379"/>
                  </a:lnTo>
                  <a:close/>
                </a:path>
              </a:pathLst>
            </a:custGeom>
            <a:solidFill>
              <a:schemeClr val="bg1"/>
            </a:solidFill>
            <a:ln w="8672" cap="flat">
              <a:noFill/>
              <a:prstDash val="solid"/>
              <a:miter/>
            </a:ln>
          </p:spPr>
          <p:txBody>
            <a:bodyPr rtlCol="0" anchor="ctr"/>
            <a:lstStyle/>
            <a:p>
              <a:endParaRPr lang="en-US" sz="2592"/>
            </a:p>
          </p:txBody>
        </p:sp>
      </p:grpSp>
      <p:pic>
        <p:nvPicPr>
          <p:cNvPr id="3" name="Picture 2" descr="A kitchen with white cabinets and white appliances&#10;&#10;Description automatically generated with low confidence">
            <a:extLst>
              <a:ext uri="{FF2B5EF4-FFF2-40B4-BE49-F238E27FC236}">
                <a16:creationId xmlns:a16="http://schemas.microsoft.com/office/drawing/2014/main" id="{9A7556A7-1444-2300-6B22-BABB30B8DC8F}"/>
              </a:ext>
            </a:extLst>
          </p:cNvPr>
          <p:cNvPicPr>
            <a:picLocks noChangeAspect="1"/>
          </p:cNvPicPr>
          <p:nvPr/>
        </p:nvPicPr>
        <p:blipFill rotWithShape="1">
          <a:blip r:embed="rId3">
            <a:extLst>
              <a:ext uri="{28A0092B-C50C-407E-A947-70E740481C1C}">
                <a14:useLocalDpi xmlns:a14="http://schemas.microsoft.com/office/drawing/2010/main" val="0"/>
              </a:ext>
            </a:extLst>
          </a:blip>
          <a:srcRect l="7668" t="12418" r="1236" b="3871"/>
          <a:stretch/>
        </p:blipFill>
        <p:spPr>
          <a:xfrm>
            <a:off x="0" y="0"/>
            <a:ext cx="13168313" cy="7052441"/>
          </a:xfrm>
          <a:prstGeom prst="rect">
            <a:avLst/>
          </a:prstGeom>
        </p:spPr>
      </p:pic>
      <p:sp>
        <p:nvSpPr>
          <p:cNvPr id="18" name="TextBox 17">
            <a:extLst>
              <a:ext uri="{FF2B5EF4-FFF2-40B4-BE49-F238E27FC236}">
                <a16:creationId xmlns:a16="http://schemas.microsoft.com/office/drawing/2014/main" id="{C4A2C904-CEC8-2894-E73C-B540268969BF}"/>
              </a:ext>
            </a:extLst>
          </p:cNvPr>
          <p:cNvSpPr txBox="1"/>
          <p:nvPr/>
        </p:nvSpPr>
        <p:spPr>
          <a:xfrm>
            <a:off x="9303640" y="7691985"/>
            <a:ext cx="3692105" cy="1169551"/>
          </a:xfrm>
          <a:prstGeom prst="rect">
            <a:avLst/>
          </a:prstGeom>
          <a:noFill/>
        </p:spPr>
        <p:txBody>
          <a:bodyPr wrap="square" rtlCol="0">
            <a:spAutoFit/>
          </a:bodyPr>
          <a:lstStyle/>
          <a:p>
            <a:pPr>
              <a:lnSpc>
                <a:spcPts val="4200"/>
              </a:lnSpc>
            </a:pPr>
            <a:r>
              <a:rPr lang="en-US" sz="4000" b="1" dirty="0">
                <a:solidFill>
                  <a:schemeClr val="bg1"/>
                </a:solidFill>
                <a:latin typeface="Trade Gothic Next Cond" panose="020B0506040303020004" pitchFamily="34" charset="0"/>
              </a:rPr>
              <a:t>SUMMER NEWS</a:t>
            </a:r>
          </a:p>
          <a:p>
            <a:pPr>
              <a:lnSpc>
                <a:spcPts val="4200"/>
              </a:lnSpc>
            </a:pPr>
            <a:r>
              <a:rPr lang="en-US" sz="4000" dirty="0">
                <a:solidFill>
                  <a:schemeClr val="bg1"/>
                </a:solidFill>
                <a:latin typeface="Georgia" panose="02040502050405020303" pitchFamily="18" charset="0"/>
              </a:rPr>
              <a:t>2023</a:t>
            </a:r>
          </a:p>
        </p:txBody>
      </p:sp>
      <p:cxnSp>
        <p:nvCxnSpPr>
          <p:cNvPr id="22" name="Straight Connector 21">
            <a:extLst>
              <a:ext uri="{FF2B5EF4-FFF2-40B4-BE49-F238E27FC236}">
                <a16:creationId xmlns:a16="http://schemas.microsoft.com/office/drawing/2014/main" id="{4303B002-9153-2F91-3261-C7906682B3E4}"/>
              </a:ext>
            </a:extLst>
          </p:cNvPr>
          <p:cNvCxnSpPr>
            <a:cxnSpLocks/>
          </p:cNvCxnSpPr>
          <p:nvPr/>
        </p:nvCxnSpPr>
        <p:spPr>
          <a:xfrm>
            <a:off x="9057735" y="7761486"/>
            <a:ext cx="0" cy="1100050"/>
          </a:xfrm>
          <a:prstGeom prst="line">
            <a:avLst/>
          </a:prstGeom>
          <a:ln w="57150">
            <a:solidFill>
              <a:srgbClr val="AE7E37"/>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540156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FFE295-7059-7A59-02B0-2A5CA78393A7}"/>
              </a:ext>
            </a:extLst>
          </p:cNvPr>
          <p:cNvSpPr/>
          <p:nvPr/>
        </p:nvSpPr>
        <p:spPr>
          <a:xfrm>
            <a:off x="0" y="0"/>
            <a:ext cx="6436169" cy="92554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FD58AC3-DA21-AFEE-36C9-0D74224C3576}"/>
              </a:ext>
            </a:extLst>
          </p:cNvPr>
          <p:cNvSpPr txBox="1"/>
          <p:nvPr/>
        </p:nvSpPr>
        <p:spPr>
          <a:xfrm>
            <a:off x="362851" y="188629"/>
            <a:ext cx="5712510" cy="8202245"/>
          </a:xfrm>
          <a:prstGeom prst="rect">
            <a:avLst/>
          </a:prstGeom>
          <a:noFill/>
        </p:spPr>
        <p:txBody>
          <a:bodyPr wrap="square">
            <a:spAutoFit/>
          </a:bodyPr>
          <a:lstStyle/>
          <a:p>
            <a:r>
              <a:rPr lang="en-US" sz="4400" b="1" dirty="0">
                <a:solidFill>
                  <a:srgbClr val="001D50"/>
                </a:solidFill>
                <a:latin typeface="Trade Gothic Next Cond" panose="020B0506040303020004" pitchFamily="34" charset="0"/>
              </a:rPr>
              <a:t>NEW PRODUCT NEWS</a:t>
            </a:r>
          </a:p>
          <a:p>
            <a:pPr>
              <a:lnSpc>
                <a:spcPts val="1780"/>
              </a:lnSpc>
            </a:pPr>
            <a:endParaRPr lang="en-US" sz="2400" dirty="0">
              <a:latin typeface="Georgia" panose="02040502050405020303" pitchFamily="18" charset="0"/>
            </a:endParaRPr>
          </a:p>
          <a:p>
            <a:pPr>
              <a:lnSpc>
                <a:spcPts val="1780"/>
              </a:lnSpc>
            </a:pPr>
            <a:endParaRPr lang="en-US" sz="2200" dirty="0">
              <a:latin typeface="Georgia" panose="02040502050405020303" pitchFamily="18" charset="0"/>
            </a:endParaRPr>
          </a:p>
          <a:p>
            <a:r>
              <a:rPr lang="en-US" sz="2200" b="1" dirty="0">
                <a:latin typeface="Georgia" panose="02040502050405020303" pitchFamily="18" charset="0"/>
              </a:rPr>
              <a:t>Induct Style Into Your Kitchen</a:t>
            </a:r>
          </a:p>
          <a:p>
            <a:endParaRPr lang="en-US" sz="2200" b="1" dirty="0">
              <a:latin typeface="Georgia" panose="02040502050405020303" pitchFamily="18" charset="0"/>
            </a:endParaRPr>
          </a:p>
          <a:p>
            <a:pPr>
              <a:lnSpc>
                <a:spcPts val="2600"/>
              </a:lnSpc>
              <a:spcAft>
                <a:spcPts val="1200"/>
              </a:spcAft>
            </a:pPr>
            <a:r>
              <a:rPr lang="en-US" sz="2000" dirty="0">
                <a:latin typeface="Georgia" panose="02040502050405020303" pitchFamily="18" charset="0"/>
                <a:ea typeface="+mj-ea"/>
                <a:cs typeface="+mj-cs"/>
              </a:rPr>
              <a:t>BlueStar</a:t>
            </a:r>
            <a:r>
              <a:rPr lang="en-US" sz="2000" dirty="0">
                <a:latin typeface="Georgia" panose="02040502050405020303" pitchFamily="18" charset="0"/>
              </a:rPr>
              <a:t>®</a:t>
            </a:r>
            <a:r>
              <a:rPr lang="en-US" sz="2000" dirty="0">
                <a:latin typeface="Georgia" panose="02040502050405020303" pitchFamily="18" charset="0"/>
                <a:ea typeface="+mj-ea"/>
                <a:cs typeface="+mj-cs"/>
              </a:rPr>
              <a:t> is thrilled to introduce our first induction range. Induction Performance, now for the first time with endless customization. Style with 1,000+ colors and 10 Metal Trim options.</a:t>
            </a:r>
          </a:p>
          <a:p>
            <a:pPr>
              <a:lnSpc>
                <a:spcPts val="2600"/>
              </a:lnSpc>
              <a:spcAft>
                <a:spcPts val="1200"/>
              </a:spcAft>
            </a:pPr>
            <a:endParaRPr lang="en-US" sz="2000" dirty="0">
              <a:latin typeface="Georgia" panose="02040502050405020303" pitchFamily="18" charset="0"/>
              <a:ea typeface="+mj-ea"/>
              <a:cs typeface="+mj-cs"/>
            </a:endParaRPr>
          </a:p>
          <a:p>
            <a:pPr marL="285750" indent="-285750">
              <a:lnSpc>
                <a:spcPts val="2600"/>
              </a:lnSpc>
              <a:spcAft>
                <a:spcPts val="1200"/>
              </a:spcAft>
              <a:buFont typeface="Arial" panose="020B0604020202020204" pitchFamily="34" charset="0"/>
              <a:buChar char="•"/>
            </a:pPr>
            <a:r>
              <a:rPr lang="en-US" sz="2000" dirty="0">
                <a:latin typeface="Georgia" panose="02040502050405020303" pitchFamily="18" charset="0"/>
              </a:rPr>
              <a:t>4 cooking zones automatically adjust to the size of your cookware</a:t>
            </a:r>
          </a:p>
          <a:p>
            <a:pPr marL="285750" indent="-285750">
              <a:lnSpc>
                <a:spcPts val="2600"/>
              </a:lnSpc>
              <a:spcAft>
                <a:spcPts val="1200"/>
              </a:spcAft>
              <a:buFont typeface="Arial" panose="020B0604020202020204" pitchFamily="34" charset="0"/>
              <a:buChar char="•"/>
            </a:pPr>
            <a:r>
              <a:rPr lang="en-US" sz="2000" dirty="0">
                <a:latin typeface="Georgia" panose="02040502050405020303" pitchFamily="18" charset="0"/>
              </a:rPr>
              <a:t>9 heat levels on each zone for exceptional control and a power boost for rapid boils. </a:t>
            </a:r>
          </a:p>
          <a:p>
            <a:pPr marL="285750" indent="-285750">
              <a:lnSpc>
                <a:spcPts val="2600"/>
              </a:lnSpc>
              <a:spcAft>
                <a:spcPts val="1200"/>
              </a:spcAft>
              <a:buFont typeface="Arial" panose="020B0604020202020204" pitchFamily="34" charset="0"/>
              <a:buChar char="•"/>
            </a:pPr>
            <a:r>
              <a:rPr lang="en-US" sz="2000" dirty="0">
                <a:latin typeface="Georgia" panose="02040502050405020303" pitchFamily="18" charset="0"/>
              </a:rPr>
              <a:t>Oversized Electric Convection Oven accommodates 18”x26” commercial baking sheet</a:t>
            </a:r>
          </a:p>
          <a:p>
            <a:pPr marL="285750" indent="-285750">
              <a:lnSpc>
                <a:spcPts val="2600"/>
              </a:lnSpc>
              <a:spcAft>
                <a:spcPts val="1200"/>
              </a:spcAft>
              <a:buFont typeface="Arial" panose="020B0604020202020204" pitchFamily="34" charset="0"/>
              <a:buChar char="•"/>
            </a:pPr>
            <a:r>
              <a:rPr lang="en-US" sz="2000" dirty="0">
                <a:latin typeface="Georgia" panose="02040502050405020303" pitchFamily="18" charset="0"/>
              </a:rPr>
              <a:t>5 oven modes including Bake, Convection Bake, Broil, Convection Broil and Fast Preheat. </a:t>
            </a:r>
            <a:endParaRPr lang="en-US" sz="2000" dirty="0">
              <a:latin typeface="Georgia" panose="02040502050405020303" pitchFamily="18" charset="0"/>
              <a:ea typeface="+mj-ea"/>
              <a:cs typeface="+mj-cs"/>
            </a:endParaRPr>
          </a:p>
          <a:p>
            <a:endParaRPr lang="en-US" sz="2400" dirty="0">
              <a:latin typeface="Georgia" panose="02040502050405020303" pitchFamily="18" charset="0"/>
              <a:ea typeface="+mj-ea"/>
              <a:cs typeface="+mj-cs"/>
            </a:endParaRPr>
          </a:p>
        </p:txBody>
      </p:sp>
      <p:pic>
        <p:nvPicPr>
          <p:cNvPr id="4" name="Picture 3">
            <a:extLst>
              <a:ext uri="{FF2B5EF4-FFF2-40B4-BE49-F238E27FC236}">
                <a16:creationId xmlns:a16="http://schemas.microsoft.com/office/drawing/2014/main" id="{4C7DF1B5-2AFF-6711-2A04-73BD2D90B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59599"/>
            <a:ext cx="13168313" cy="607273"/>
          </a:xfrm>
          <a:prstGeom prst="rect">
            <a:avLst/>
          </a:prstGeom>
        </p:spPr>
      </p:pic>
      <p:grpSp>
        <p:nvGrpSpPr>
          <p:cNvPr id="25" name="Group 24">
            <a:extLst>
              <a:ext uri="{FF2B5EF4-FFF2-40B4-BE49-F238E27FC236}">
                <a16:creationId xmlns:a16="http://schemas.microsoft.com/office/drawing/2014/main" id="{02C6B388-E785-55DB-0CAE-1373ACB1DEF7}"/>
              </a:ext>
            </a:extLst>
          </p:cNvPr>
          <p:cNvGrpSpPr>
            <a:grpSpLocks noChangeAspect="1"/>
          </p:cNvGrpSpPr>
          <p:nvPr/>
        </p:nvGrpSpPr>
        <p:grpSpPr>
          <a:xfrm>
            <a:off x="362851" y="9366705"/>
            <a:ext cx="2173315" cy="393059"/>
            <a:chOff x="1335964" y="143790"/>
            <a:chExt cx="2452924" cy="443628"/>
          </a:xfrm>
        </p:grpSpPr>
        <p:sp>
          <p:nvSpPr>
            <p:cNvPr id="26" name="Freeform: Shape 25">
              <a:extLst>
                <a:ext uri="{FF2B5EF4-FFF2-40B4-BE49-F238E27FC236}">
                  <a16:creationId xmlns:a16="http://schemas.microsoft.com/office/drawing/2014/main" id="{C68EE852-70F6-408F-863B-2A3549E47E8D}"/>
                </a:ext>
              </a:extLst>
            </p:cNvPr>
            <p:cNvSpPr/>
            <p:nvPr/>
          </p:nvSpPr>
          <p:spPr>
            <a:xfrm>
              <a:off x="1539819" y="395298"/>
              <a:ext cx="59688" cy="96097"/>
            </a:xfrm>
            <a:custGeom>
              <a:avLst/>
              <a:gdLst>
                <a:gd name="connsiteX0" fmla="*/ 86977 w 87389"/>
                <a:gd name="connsiteY0" fmla="*/ 36415 h 140695"/>
                <a:gd name="connsiteX1" fmla="*/ 69595 w 87389"/>
                <a:gd name="connsiteY1" fmla="*/ 0 h 140695"/>
                <a:gd name="connsiteX2" fmla="*/ 1111 w 87389"/>
                <a:gd name="connsiteY2" fmla="*/ 106811 h 140695"/>
                <a:gd name="connsiteX3" fmla="*/ 3544 w 87389"/>
                <a:gd name="connsiteY3" fmla="*/ 131406 h 140695"/>
                <a:gd name="connsiteX4" fmla="*/ 5977 w 87389"/>
                <a:gd name="connsiteY4" fmla="*/ 137055 h 140695"/>
                <a:gd name="connsiteX5" fmla="*/ 14563 w 87389"/>
                <a:gd name="connsiteY5" fmla="*/ 140056 h 140695"/>
                <a:gd name="connsiteX6" fmla="*/ 16580 w 87389"/>
                <a:gd name="connsiteY6" fmla="*/ 138533 h 140695"/>
                <a:gd name="connsiteX7" fmla="*/ 74462 w 87389"/>
                <a:gd name="connsiteY7" fmla="*/ 61966 h 140695"/>
                <a:gd name="connsiteX8" fmla="*/ 86977 w 87389"/>
                <a:gd name="connsiteY8" fmla="*/ 36415 h 14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 h="140695">
                  <a:moveTo>
                    <a:pt x="86977" y="36415"/>
                  </a:moveTo>
                  <a:cubicBezTo>
                    <a:pt x="89200" y="21860"/>
                    <a:pt x="82309" y="7425"/>
                    <a:pt x="69595" y="0"/>
                  </a:cubicBezTo>
                  <a:cubicBezTo>
                    <a:pt x="63077" y="8691"/>
                    <a:pt x="4935" y="97946"/>
                    <a:pt x="1111" y="106811"/>
                  </a:cubicBezTo>
                  <a:cubicBezTo>
                    <a:pt x="-970" y="115042"/>
                    <a:pt x="-110" y="123743"/>
                    <a:pt x="3544" y="131406"/>
                  </a:cubicBezTo>
                  <a:cubicBezTo>
                    <a:pt x="4065" y="132884"/>
                    <a:pt x="5369" y="135404"/>
                    <a:pt x="5977" y="137055"/>
                  </a:cubicBezTo>
                  <a:cubicBezTo>
                    <a:pt x="7519" y="140255"/>
                    <a:pt x="11363" y="141599"/>
                    <a:pt x="14563" y="140056"/>
                  </a:cubicBezTo>
                  <a:cubicBezTo>
                    <a:pt x="15330" y="139687"/>
                    <a:pt x="16015" y="139169"/>
                    <a:pt x="16580" y="138533"/>
                  </a:cubicBezTo>
                  <a:cubicBezTo>
                    <a:pt x="33962" y="123411"/>
                    <a:pt x="70812" y="67181"/>
                    <a:pt x="74462" y="61966"/>
                  </a:cubicBezTo>
                  <a:cubicBezTo>
                    <a:pt x="80259" y="54346"/>
                    <a:pt x="84510" y="45666"/>
                    <a:pt x="86977" y="36415"/>
                  </a:cubicBezTo>
                  <a:close/>
                </a:path>
              </a:pathLst>
            </a:custGeom>
            <a:solidFill>
              <a:schemeClr val="bg1"/>
            </a:solidFill>
            <a:ln w="8672" cap="flat">
              <a:noFill/>
              <a:prstDash val="solid"/>
              <a:miter/>
            </a:ln>
          </p:spPr>
          <p:txBody>
            <a:bodyPr rtlCol="0" anchor="ctr"/>
            <a:lstStyle/>
            <a:p>
              <a:endParaRPr lang="en-US" sz="2592"/>
            </a:p>
          </p:txBody>
        </p:sp>
        <p:sp>
          <p:nvSpPr>
            <p:cNvPr id="27" name="Freeform: Shape 26">
              <a:extLst>
                <a:ext uri="{FF2B5EF4-FFF2-40B4-BE49-F238E27FC236}">
                  <a16:creationId xmlns:a16="http://schemas.microsoft.com/office/drawing/2014/main" id="{3EB659C4-9299-E3D2-1219-E1CE692FE01D}"/>
                </a:ext>
              </a:extLst>
            </p:cNvPr>
            <p:cNvSpPr/>
            <p:nvPr/>
          </p:nvSpPr>
          <p:spPr>
            <a:xfrm>
              <a:off x="1335964" y="143790"/>
              <a:ext cx="5935" cy="5935"/>
            </a:xfrm>
            <a:custGeom>
              <a:avLst/>
              <a:gdLst/>
              <a:ahLst/>
              <a:cxnLst/>
              <a:rect l="l" t="t" r="r" b="b"/>
              <a:pathLst>
                <a:path w="8690" h="8690"/>
              </a:pathLst>
            </a:custGeom>
            <a:solidFill>
              <a:schemeClr val="bg1"/>
            </a:solidFill>
            <a:ln w="8672" cap="flat">
              <a:noFill/>
              <a:prstDash val="solid"/>
              <a:miter/>
            </a:ln>
          </p:spPr>
          <p:txBody>
            <a:bodyPr rtlCol="0" anchor="ctr"/>
            <a:lstStyle/>
            <a:p>
              <a:endParaRPr lang="en-US" sz="2592"/>
            </a:p>
          </p:txBody>
        </p:sp>
        <p:sp>
          <p:nvSpPr>
            <p:cNvPr id="28" name="Freeform: Shape 27">
              <a:extLst>
                <a:ext uri="{FF2B5EF4-FFF2-40B4-BE49-F238E27FC236}">
                  <a16:creationId xmlns:a16="http://schemas.microsoft.com/office/drawing/2014/main" id="{BF3DF57C-944A-5D55-8CEA-B5D1E66BD554}"/>
                </a:ext>
              </a:extLst>
            </p:cNvPr>
            <p:cNvSpPr/>
            <p:nvPr/>
          </p:nvSpPr>
          <p:spPr>
            <a:xfrm>
              <a:off x="1336140" y="143795"/>
              <a:ext cx="465791" cy="443623"/>
            </a:xfrm>
            <a:custGeom>
              <a:avLst/>
              <a:gdLst>
                <a:gd name="connsiteX0" fmla="*/ 676155 w 681964"/>
                <a:gd name="connsiteY0" fmla="*/ 242728 h 649509"/>
                <a:gd name="connsiteX1" fmla="*/ 435504 w 681964"/>
                <a:gd name="connsiteY1" fmla="*/ 237079 h 649509"/>
                <a:gd name="connsiteX2" fmla="*/ 428899 w 681964"/>
                <a:gd name="connsiteY2" fmla="*/ 232212 h 649509"/>
                <a:gd name="connsiteX3" fmla="*/ 347378 w 681964"/>
                <a:gd name="connsiteY3" fmla="*/ 3902 h 649509"/>
                <a:gd name="connsiteX4" fmla="*/ 337938 w 681964"/>
                <a:gd name="connsiteY4" fmla="*/ 740 h 649509"/>
                <a:gd name="connsiteX5" fmla="*/ 334776 w 681964"/>
                <a:gd name="connsiteY5" fmla="*/ 3902 h 649509"/>
                <a:gd name="connsiteX6" fmla="*/ 252995 w 681964"/>
                <a:gd name="connsiteY6" fmla="*/ 232212 h 649509"/>
                <a:gd name="connsiteX7" fmla="*/ 246390 w 681964"/>
                <a:gd name="connsiteY7" fmla="*/ 237079 h 649509"/>
                <a:gd name="connsiteX8" fmla="*/ 5739 w 681964"/>
                <a:gd name="connsiteY8" fmla="*/ 242728 h 649509"/>
                <a:gd name="connsiteX9" fmla="*/ 123 w 681964"/>
                <a:gd name="connsiteY9" fmla="*/ 250947 h 649509"/>
                <a:gd name="connsiteX10" fmla="*/ 2350 w 681964"/>
                <a:gd name="connsiteY10" fmla="*/ 254895 h 649509"/>
                <a:gd name="connsiteX11" fmla="*/ 192594 w 681964"/>
                <a:gd name="connsiteY11" fmla="*/ 404117 h 649509"/>
                <a:gd name="connsiteX12" fmla="*/ 195114 w 681964"/>
                <a:gd name="connsiteY12" fmla="*/ 411852 h 649509"/>
                <a:gd name="connsiteX13" fmla="*/ 127325 w 681964"/>
                <a:gd name="connsiteY13" fmla="*/ 641466 h 649509"/>
                <a:gd name="connsiteX14" fmla="*/ 133031 w 681964"/>
                <a:gd name="connsiteY14" fmla="*/ 649322 h 649509"/>
                <a:gd name="connsiteX15" fmla="*/ 137928 w 681964"/>
                <a:gd name="connsiteY15" fmla="*/ 648245 h 649509"/>
                <a:gd name="connsiteX16" fmla="*/ 301317 w 681964"/>
                <a:gd name="connsiteY16" fmla="*/ 537957 h 649509"/>
                <a:gd name="connsiteX17" fmla="*/ 275244 w 681964"/>
                <a:gd name="connsiteY17" fmla="*/ 485812 h 649509"/>
                <a:gd name="connsiteX18" fmla="*/ 257167 w 681964"/>
                <a:gd name="connsiteY18" fmla="*/ 441575 h 649509"/>
                <a:gd name="connsiteX19" fmla="*/ 270203 w 681964"/>
                <a:gd name="connsiteY19" fmla="*/ 395774 h 649509"/>
                <a:gd name="connsiteX20" fmla="*/ 333994 w 681964"/>
                <a:gd name="connsiteY20" fmla="*/ 293135 h 649509"/>
                <a:gd name="connsiteX21" fmla="*/ 341382 w 681964"/>
                <a:gd name="connsiteY21" fmla="*/ 244900 h 649509"/>
                <a:gd name="connsiteX22" fmla="*/ 334429 w 681964"/>
                <a:gd name="connsiteY22" fmla="*/ 227519 h 649509"/>
                <a:gd name="connsiteX23" fmla="*/ 331648 w 681964"/>
                <a:gd name="connsiteY23" fmla="*/ 224042 h 649509"/>
                <a:gd name="connsiteX24" fmla="*/ 331039 w 681964"/>
                <a:gd name="connsiteY24" fmla="*/ 222043 h 649509"/>
                <a:gd name="connsiteX25" fmla="*/ 334255 w 681964"/>
                <a:gd name="connsiteY25" fmla="*/ 218828 h 649509"/>
                <a:gd name="connsiteX26" fmla="*/ 336167 w 681964"/>
                <a:gd name="connsiteY26" fmla="*/ 219349 h 649509"/>
                <a:gd name="connsiteX27" fmla="*/ 383967 w 681964"/>
                <a:gd name="connsiteY27" fmla="*/ 334590 h 649509"/>
                <a:gd name="connsiteX28" fmla="*/ 374581 w 681964"/>
                <a:gd name="connsiteY28" fmla="*/ 356318 h 649509"/>
                <a:gd name="connsiteX29" fmla="*/ 370409 w 681964"/>
                <a:gd name="connsiteY29" fmla="*/ 363618 h 649509"/>
                <a:gd name="connsiteX30" fmla="*/ 422554 w 681964"/>
                <a:gd name="connsiteY30" fmla="*/ 414894 h 649509"/>
                <a:gd name="connsiteX31" fmla="*/ 400480 w 681964"/>
                <a:gd name="connsiteY31" fmla="*/ 488941 h 649509"/>
                <a:gd name="connsiteX32" fmla="*/ 369366 w 681964"/>
                <a:gd name="connsiteY32" fmla="*/ 530309 h 649509"/>
                <a:gd name="connsiteX33" fmla="*/ 543792 w 681964"/>
                <a:gd name="connsiteY33" fmla="*/ 648245 h 649509"/>
                <a:gd name="connsiteX34" fmla="*/ 553250 w 681964"/>
                <a:gd name="connsiteY34" fmla="*/ 646673 h 649509"/>
                <a:gd name="connsiteX35" fmla="*/ 554395 w 681964"/>
                <a:gd name="connsiteY35" fmla="*/ 641466 h 649509"/>
                <a:gd name="connsiteX36" fmla="*/ 486606 w 681964"/>
                <a:gd name="connsiteY36" fmla="*/ 411852 h 649509"/>
                <a:gd name="connsiteX37" fmla="*/ 489127 w 681964"/>
                <a:gd name="connsiteY37" fmla="*/ 404117 h 649509"/>
                <a:gd name="connsiteX38" fmla="*/ 679631 w 681964"/>
                <a:gd name="connsiteY38" fmla="*/ 254895 h 649509"/>
                <a:gd name="connsiteX39" fmla="*/ 680161 w 681964"/>
                <a:gd name="connsiteY39" fmla="*/ 244953 h 649509"/>
                <a:gd name="connsiteX40" fmla="*/ 676155 w 681964"/>
                <a:gd name="connsiteY40" fmla="*/ 242728 h 6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1964" h="649509">
                  <a:moveTo>
                    <a:pt x="676155" y="242728"/>
                  </a:moveTo>
                  <a:cubicBezTo>
                    <a:pt x="605150" y="239860"/>
                    <a:pt x="521978" y="237948"/>
                    <a:pt x="435504" y="237079"/>
                  </a:cubicBezTo>
                  <a:cubicBezTo>
                    <a:pt x="432478" y="237066"/>
                    <a:pt x="429807" y="235099"/>
                    <a:pt x="428899" y="232212"/>
                  </a:cubicBezTo>
                  <a:cubicBezTo>
                    <a:pt x="401262" y="149822"/>
                    <a:pt x="372843" y="70387"/>
                    <a:pt x="347378" y="3902"/>
                  </a:cubicBezTo>
                  <a:cubicBezTo>
                    <a:pt x="345644" y="422"/>
                    <a:pt x="341418" y="-993"/>
                    <a:pt x="337938" y="740"/>
                  </a:cubicBezTo>
                  <a:cubicBezTo>
                    <a:pt x="336569" y="1423"/>
                    <a:pt x="335459" y="2532"/>
                    <a:pt x="334776" y="3902"/>
                  </a:cubicBezTo>
                  <a:cubicBezTo>
                    <a:pt x="308704" y="70387"/>
                    <a:pt x="280632" y="149909"/>
                    <a:pt x="252995" y="232212"/>
                  </a:cubicBezTo>
                  <a:cubicBezTo>
                    <a:pt x="252020" y="235050"/>
                    <a:pt x="249390" y="236988"/>
                    <a:pt x="246390" y="237079"/>
                  </a:cubicBezTo>
                  <a:cubicBezTo>
                    <a:pt x="159481" y="238035"/>
                    <a:pt x="76744" y="239947"/>
                    <a:pt x="5739" y="242728"/>
                  </a:cubicBezTo>
                  <a:cubicBezTo>
                    <a:pt x="1919" y="243446"/>
                    <a:pt x="-596" y="247126"/>
                    <a:pt x="123" y="250947"/>
                  </a:cubicBezTo>
                  <a:cubicBezTo>
                    <a:pt x="410" y="252473"/>
                    <a:pt x="1193" y="253861"/>
                    <a:pt x="2350" y="254895"/>
                  </a:cubicBezTo>
                  <a:cubicBezTo>
                    <a:pt x="58667" y="301043"/>
                    <a:pt x="123240" y="352407"/>
                    <a:pt x="192594" y="404117"/>
                  </a:cubicBezTo>
                  <a:cubicBezTo>
                    <a:pt x="194990" y="405900"/>
                    <a:pt x="196000" y="409001"/>
                    <a:pt x="195114" y="411852"/>
                  </a:cubicBezTo>
                  <a:cubicBezTo>
                    <a:pt x="170084" y="493634"/>
                    <a:pt x="147488" y="570548"/>
                    <a:pt x="127325" y="641466"/>
                  </a:cubicBezTo>
                  <a:cubicBezTo>
                    <a:pt x="126731" y="645211"/>
                    <a:pt x="129286" y="648728"/>
                    <a:pt x="133031" y="649322"/>
                  </a:cubicBezTo>
                  <a:cubicBezTo>
                    <a:pt x="134741" y="649593"/>
                    <a:pt x="136490" y="649208"/>
                    <a:pt x="137928" y="648245"/>
                  </a:cubicBezTo>
                  <a:cubicBezTo>
                    <a:pt x="190073" y="612612"/>
                    <a:pt x="244304" y="576806"/>
                    <a:pt x="301317" y="537957"/>
                  </a:cubicBezTo>
                  <a:cubicBezTo>
                    <a:pt x="292104" y="520575"/>
                    <a:pt x="283413" y="503715"/>
                    <a:pt x="275244" y="485812"/>
                  </a:cubicBezTo>
                  <a:cubicBezTo>
                    <a:pt x="267733" y="471718"/>
                    <a:pt x="261676" y="456896"/>
                    <a:pt x="257167" y="441575"/>
                  </a:cubicBezTo>
                  <a:cubicBezTo>
                    <a:pt x="252908" y="424193"/>
                    <a:pt x="261252" y="410027"/>
                    <a:pt x="270203" y="395774"/>
                  </a:cubicBezTo>
                  <a:cubicBezTo>
                    <a:pt x="290627" y="363270"/>
                    <a:pt x="319133" y="328941"/>
                    <a:pt x="333994" y="293135"/>
                  </a:cubicBezTo>
                  <a:cubicBezTo>
                    <a:pt x="340666" y="277989"/>
                    <a:pt x="343214" y="261349"/>
                    <a:pt x="341382" y="244900"/>
                  </a:cubicBezTo>
                  <a:cubicBezTo>
                    <a:pt x="340532" y="238622"/>
                    <a:pt x="338144" y="232651"/>
                    <a:pt x="334429" y="227519"/>
                  </a:cubicBezTo>
                  <a:cubicBezTo>
                    <a:pt x="333560" y="226302"/>
                    <a:pt x="332604" y="225172"/>
                    <a:pt x="331648" y="224042"/>
                  </a:cubicBezTo>
                  <a:cubicBezTo>
                    <a:pt x="331239" y="223456"/>
                    <a:pt x="331026" y="222757"/>
                    <a:pt x="331039" y="222043"/>
                  </a:cubicBezTo>
                  <a:cubicBezTo>
                    <a:pt x="331039" y="220268"/>
                    <a:pt x="332480" y="218828"/>
                    <a:pt x="334255" y="218828"/>
                  </a:cubicBezTo>
                  <a:cubicBezTo>
                    <a:pt x="334929" y="218812"/>
                    <a:pt x="335593" y="218994"/>
                    <a:pt x="336167" y="219349"/>
                  </a:cubicBezTo>
                  <a:cubicBezTo>
                    <a:pt x="371800" y="243249"/>
                    <a:pt x="394657" y="295916"/>
                    <a:pt x="383967" y="334590"/>
                  </a:cubicBezTo>
                  <a:cubicBezTo>
                    <a:pt x="381918" y="342253"/>
                    <a:pt x="378755" y="349573"/>
                    <a:pt x="374581" y="356318"/>
                  </a:cubicBezTo>
                  <a:lnTo>
                    <a:pt x="370409" y="363618"/>
                  </a:lnTo>
                  <a:cubicBezTo>
                    <a:pt x="370409" y="363618"/>
                    <a:pt x="412734" y="390820"/>
                    <a:pt x="422554" y="414894"/>
                  </a:cubicBezTo>
                  <a:cubicBezTo>
                    <a:pt x="434200" y="443661"/>
                    <a:pt x="410040" y="474774"/>
                    <a:pt x="400480" y="488941"/>
                  </a:cubicBezTo>
                  <a:cubicBezTo>
                    <a:pt x="400480" y="488941"/>
                    <a:pt x="386313" y="509277"/>
                    <a:pt x="369366" y="530309"/>
                  </a:cubicBezTo>
                  <a:cubicBezTo>
                    <a:pt x="430202" y="572199"/>
                    <a:pt x="488171" y="610352"/>
                    <a:pt x="543792" y="648245"/>
                  </a:cubicBezTo>
                  <a:cubicBezTo>
                    <a:pt x="546838" y="650423"/>
                    <a:pt x="551072" y="649719"/>
                    <a:pt x="553250" y="646673"/>
                  </a:cubicBezTo>
                  <a:cubicBezTo>
                    <a:pt x="554327" y="645167"/>
                    <a:pt x="554741" y="643286"/>
                    <a:pt x="554395" y="641466"/>
                  </a:cubicBezTo>
                  <a:cubicBezTo>
                    <a:pt x="533972" y="570548"/>
                    <a:pt x="511636" y="493721"/>
                    <a:pt x="486606" y="411852"/>
                  </a:cubicBezTo>
                  <a:cubicBezTo>
                    <a:pt x="485774" y="409001"/>
                    <a:pt x="486774" y="405931"/>
                    <a:pt x="489127" y="404117"/>
                  </a:cubicBezTo>
                  <a:cubicBezTo>
                    <a:pt x="558654" y="351972"/>
                    <a:pt x="623053" y="301130"/>
                    <a:pt x="679631" y="254895"/>
                  </a:cubicBezTo>
                  <a:cubicBezTo>
                    <a:pt x="682522" y="252296"/>
                    <a:pt x="682760" y="247845"/>
                    <a:pt x="680161" y="244953"/>
                  </a:cubicBezTo>
                  <a:cubicBezTo>
                    <a:pt x="679111" y="243785"/>
                    <a:pt x="677701" y="243002"/>
                    <a:pt x="676155" y="242728"/>
                  </a:cubicBezTo>
                  <a:close/>
                </a:path>
              </a:pathLst>
            </a:custGeom>
            <a:solidFill>
              <a:schemeClr val="bg1"/>
            </a:solidFill>
            <a:ln w="8672" cap="flat">
              <a:noFill/>
              <a:prstDash val="solid"/>
              <a:miter/>
            </a:ln>
          </p:spPr>
          <p:txBody>
            <a:bodyPr rtlCol="0" anchor="ctr"/>
            <a:lstStyle/>
            <a:p>
              <a:endParaRPr lang="en-US" sz="2592"/>
            </a:p>
          </p:txBody>
        </p:sp>
        <p:sp>
          <p:nvSpPr>
            <p:cNvPr id="29" name="Freeform: Shape 28">
              <a:extLst>
                <a:ext uri="{FF2B5EF4-FFF2-40B4-BE49-F238E27FC236}">
                  <a16:creationId xmlns:a16="http://schemas.microsoft.com/office/drawing/2014/main" id="{CFAC672F-2833-315C-B460-06F8B54EDC60}"/>
                </a:ext>
              </a:extLst>
            </p:cNvPr>
            <p:cNvSpPr/>
            <p:nvPr/>
          </p:nvSpPr>
          <p:spPr>
            <a:xfrm>
              <a:off x="2144090" y="276459"/>
              <a:ext cx="196481" cy="224440"/>
            </a:xfrm>
            <a:custGeom>
              <a:avLst/>
              <a:gdLst>
                <a:gd name="connsiteX0" fmla="*/ 0 w 287668"/>
                <a:gd name="connsiteY0" fmla="*/ 328603 h 328602"/>
                <a:gd name="connsiteX1" fmla="*/ 7387 w 287668"/>
                <a:gd name="connsiteY1" fmla="*/ 314697 h 328602"/>
                <a:gd name="connsiteX2" fmla="*/ 22857 w 287668"/>
                <a:gd name="connsiteY2" fmla="*/ 285409 h 328602"/>
                <a:gd name="connsiteX3" fmla="*/ 24595 w 287668"/>
                <a:gd name="connsiteY3" fmla="*/ 278978 h 328602"/>
                <a:gd name="connsiteX4" fmla="*/ 24595 w 287668"/>
                <a:gd name="connsiteY4" fmla="*/ 49538 h 328602"/>
                <a:gd name="connsiteX5" fmla="*/ 22857 w 287668"/>
                <a:gd name="connsiteY5" fmla="*/ 42498 h 328602"/>
                <a:gd name="connsiteX6" fmla="*/ 7387 w 287668"/>
                <a:gd name="connsiteY6" fmla="*/ 13645 h 328602"/>
                <a:gd name="connsiteX7" fmla="*/ 0 w 287668"/>
                <a:gd name="connsiteY7" fmla="*/ 0 h 328602"/>
                <a:gd name="connsiteX8" fmla="*/ 139054 w 287668"/>
                <a:gd name="connsiteY8" fmla="*/ 0 h 328602"/>
                <a:gd name="connsiteX9" fmla="*/ 131841 w 287668"/>
                <a:gd name="connsiteY9" fmla="*/ 13384 h 328602"/>
                <a:gd name="connsiteX10" fmla="*/ 116284 w 287668"/>
                <a:gd name="connsiteY10" fmla="*/ 42498 h 328602"/>
                <a:gd name="connsiteX11" fmla="*/ 114459 w 287668"/>
                <a:gd name="connsiteY11" fmla="*/ 48930 h 328602"/>
                <a:gd name="connsiteX12" fmla="*/ 114459 w 287668"/>
                <a:gd name="connsiteY12" fmla="*/ 250124 h 328602"/>
                <a:gd name="connsiteX13" fmla="*/ 114459 w 287668"/>
                <a:gd name="connsiteY13" fmla="*/ 262726 h 328602"/>
                <a:gd name="connsiteX14" fmla="*/ 114459 w 287668"/>
                <a:gd name="connsiteY14" fmla="*/ 264203 h 328602"/>
                <a:gd name="connsiteX15" fmla="*/ 118022 w 287668"/>
                <a:gd name="connsiteY15" fmla="*/ 264203 h 328602"/>
                <a:gd name="connsiteX16" fmla="*/ 235871 w 287668"/>
                <a:gd name="connsiteY16" fmla="*/ 264203 h 328602"/>
                <a:gd name="connsiteX17" fmla="*/ 243866 w 287668"/>
                <a:gd name="connsiteY17" fmla="*/ 262117 h 328602"/>
                <a:gd name="connsiteX18" fmla="*/ 272199 w 287668"/>
                <a:gd name="connsiteY18" fmla="*/ 247430 h 328602"/>
                <a:gd name="connsiteX19" fmla="*/ 287668 w 287668"/>
                <a:gd name="connsiteY19" fmla="*/ 239347 h 328602"/>
                <a:gd name="connsiteX20" fmla="*/ 285583 w 287668"/>
                <a:gd name="connsiteY20" fmla="*/ 251427 h 328602"/>
                <a:gd name="connsiteX21" fmla="*/ 282975 w 287668"/>
                <a:gd name="connsiteY21" fmla="*/ 265333 h 328602"/>
                <a:gd name="connsiteX22" fmla="*/ 271677 w 287668"/>
                <a:gd name="connsiteY22" fmla="*/ 322867 h 328602"/>
                <a:gd name="connsiteX23" fmla="*/ 271677 w 287668"/>
                <a:gd name="connsiteY23" fmla="*/ 324952 h 328602"/>
                <a:gd name="connsiteX24" fmla="*/ 271677 w 287668"/>
                <a:gd name="connsiteY24" fmla="*/ 328603 h 3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668" h="328602">
                  <a:moveTo>
                    <a:pt x="0" y="328603"/>
                  </a:moveTo>
                  <a:lnTo>
                    <a:pt x="7387" y="314697"/>
                  </a:lnTo>
                  <a:cubicBezTo>
                    <a:pt x="12602" y="304963"/>
                    <a:pt x="17729" y="295230"/>
                    <a:pt x="22857" y="285409"/>
                  </a:cubicBezTo>
                  <a:cubicBezTo>
                    <a:pt x="23943" y="283436"/>
                    <a:pt x="24543" y="281230"/>
                    <a:pt x="24595" y="278978"/>
                  </a:cubicBezTo>
                  <a:cubicBezTo>
                    <a:pt x="24595" y="202498"/>
                    <a:pt x="24595" y="126018"/>
                    <a:pt x="24595" y="49538"/>
                  </a:cubicBezTo>
                  <a:cubicBezTo>
                    <a:pt x="24543" y="47092"/>
                    <a:pt x="23952" y="44687"/>
                    <a:pt x="22857" y="42498"/>
                  </a:cubicBezTo>
                  <a:cubicBezTo>
                    <a:pt x="17816" y="32852"/>
                    <a:pt x="12602" y="23205"/>
                    <a:pt x="7387" y="13645"/>
                  </a:cubicBezTo>
                  <a:lnTo>
                    <a:pt x="0" y="0"/>
                  </a:lnTo>
                  <a:lnTo>
                    <a:pt x="139054" y="0"/>
                  </a:lnTo>
                  <a:lnTo>
                    <a:pt x="131841" y="13384"/>
                  </a:lnTo>
                  <a:cubicBezTo>
                    <a:pt x="126539" y="23118"/>
                    <a:pt x="121325" y="32765"/>
                    <a:pt x="116284" y="42498"/>
                  </a:cubicBezTo>
                  <a:cubicBezTo>
                    <a:pt x="115154" y="44459"/>
                    <a:pt x="114528" y="46668"/>
                    <a:pt x="114459" y="48930"/>
                  </a:cubicBezTo>
                  <a:cubicBezTo>
                    <a:pt x="114459" y="115908"/>
                    <a:pt x="114459" y="182972"/>
                    <a:pt x="114459" y="250124"/>
                  </a:cubicBezTo>
                  <a:lnTo>
                    <a:pt x="114459" y="262726"/>
                  </a:lnTo>
                  <a:cubicBezTo>
                    <a:pt x="114415" y="263218"/>
                    <a:pt x="114415" y="263711"/>
                    <a:pt x="114459" y="264203"/>
                  </a:cubicBezTo>
                  <a:lnTo>
                    <a:pt x="118022" y="264203"/>
                  </a:lnTo>
                  <a:lnTo>
                    <a:pt x="235871" y="264203"/>
                  </a:lnTo>
                  <a:cubicBezTo>
                    <a:pt x="238652" y="264074"/>
                    <a:pt x="241372" y="263364"/>
                    <a:pt x="243866" y="262117"/>
                  </a:cubicBezTo>
                  <a:cubicBezTo>
                    <a:pt x="253252" y="257424"/>
                    <a:pt x="262465" y="252557"/>
                    <a:pt x="272199" y="247430"/>
                  </a:cubicBezTo>
                  <a:lnTo>
                    <a:pt x="287668" y="239347"/>
                  </a:lnTo>
                  <a:lnTo>
                    <a:pt x="285583" y="251427"/>
                  </a:lnTo>
                  <a:cubicBezTo>
                    <a:pt x="284713" y="256294"/>
                    <a:pt x="283844" y="260814"/>
                    <a:pt x="282975" y="265333"/>
                  </a:cubicBezTo>
                  <a:lnTo>
                    <a:pt x="271677" y="322867"/>
                  </a:lnTo>
                  <a:cubicBezTo>
                    <a:pt x="271634" y="323561"/>
                    <a:pt x="271634" y="324258"/>
                    <a:pt x="271677" y="324952"/>
                  </a:cubicBezTo>
                  <a:lnTo>
                    <a:pt x="271677" y="328603"/>
                  </a:lnTo>
                  <a:close/>
                </a:path>
              </a:pathLst>
            </a:custGeom>
            <a:solidFill>
              <a:schemeClr val="bg1"/>
            </a:solidFill>
            <a:ln w="8672" cap="flat">
              <a:noFill/>
              <a:prstDash val="solid"/>
              <a:miter/>
            </a:ln>
          </p:spPr>
          <p:txBody>
            <a:bodyPr rtlCol="0" anchor="ctr"/>
            <a:lstStyle/>
            <a:p>
              <a:endParaRPr lang="en-US" sz="2592"/>
            </a:p>
          </p:txBody>
        </p:sp>
        <p:sp>
          <p:nvSpPr>
            <p:cNvPr id="30" name="Freeform: Shape 29">
              <a:extLst>
                <a:ext uri="{FF2B5EF4-FFF2-40B4-BE49-F238E27FC236}">
                  <a16:creationId xmlns:a16="http://schemas.microsoft.com/office/drawing/2014/main" id="{E04431F1-4DF6-2CD5-1E12-7A52F1BC85AD}"/>
                </a:ext>
              </a:extLst>
            </p:cNvPr>
            <p:cNvSpPr/>
            <p:nvPr/>
          </p:nvSpPr>
          <p:spPr>
            <a:xfrm>
              <a:off x="3062270" y="276519"/>
              <a:ext cx="219631" cy="223965"/>
            </a:xfrm>
            <a:custGeom>
              <a:avLst/>
              <a:gdLst>
                <a:gd name="connsiteX0" fmla="*/ 90907 w 321562"/>
                <a:gd name="connsiteY0" fmla="*/ 327907 h 327907"/>
                <a:gd name="connsiteX1" fmla="*/ 92819 w 321562"/>
                <a:gd name="connsiteY1" fmla="*/ 324431 h 327907"/>
                <a:gd name="connsiteX2" fmla="*/ 97425 w 321562"/>
                <a:gd name="connsiteY2" fmla="*/ 315740 h 327907"/>
                <a:gd name="connsiteX3" fmla="*/ 107854 w 321562"/>
                <a:gd name="connsiteY3" fmla="*/ 296968 h 327907"/>
                <a:gd name="connsiteX4" fmla="*/ 116110 w 321562"/>
                <a:gd name="connsiteY4" fmla="*/ 264898 h 327907"/>
                <a:gd name="connsiteX5" fmla="*/ 116110 w 321562"/>
                <a:gd name="connsiteY5" fmla="*/ 119760 h 327907"/>
                <a:gd name="connsiteX6" fmla="*/ 116110 w 321562"/>
                <a:gd name="connsiteY6" fmla="*/ 64139 h 327907"/>
                <a:gd name="connsiteX7" fmla="*/ 116110 w 321562"/>
                <a:gd name="connsiteY7" fmla="*/ 64139 h 327907"/>
                <a:gd name="connsiteX8" fmla="*/ 112460 w 321562"/>
                <a:gd name="connsiteY8" fmla="*/ 64139 h 327907"/>
                <a:gd name="connsiteX9" fmla="*/ 82737 w 321562"/>
                <a:gd name="connsiteY9" fmla="*/ 64139 h 327907"/>
                <a:gd name="connsiteX10" fmla="*/ 51885 w 321562"/>
                <a:gd name="connsiteY10" fmla="*/ 64139 h 327907"/>
                <a:gd name="connsiteX11" fmla="*/ 43889 w 321562"/>
                <a:gd name="connsiteY11" fmla="*/ 66225 h 327907"/>
                <a:gd name="connsiteX12" fmla="*/ 14948 w 321562"/>
                <a:gd name="connsiteY12" fmla="*/ 81260 h 327907"/>
                <a:gd name="connsiteX13" fmla="*/ 0 w 321562"/>
                <a:gd name="connsiteY13" fmla="*/ 89082 h 327907"/>
                <a:gd name="connsiteX14" fmla="*/ 17382 w 321562"/>
                <a:gd name="connsiteY14" fmla="*/ 0 h 327907"/>
                <a:gd name="connsiteX15" fmla="*/ 304181 w 321562"/>
                <a:gd name="connsiteY15" fmla="*/ 0 h 327907"/>
                <a:gd name="connsiteX16" fmla="*/ 321563 w 321562"/>
                <a:gd name="connsiteY16" fmla="*/ 88647 h 327907"/>
                <a:gd name="connsiteX17" fmla="*/ 311742 w 321562"/>
                <a:gd name="connsiteY17" fmla="*/ 83780 h 327907"/>
                <a:gd name="connsiteX18" fmla="*/ 303573 w 321562"/>
                <a:gd name="connsiteY18" fmla="*/ 79695 h 327907"/>
                <a:gd name="connsiteX19" fmla="*/ 294013 w 321562"/>
                <a:gd name="connsiteY19" fmla="*/ 74307 h 327907"/>
                <a:gd name="connsiteX20" fmla="*/ 273155 w 321562"/>
                <a:gd name="connsiteY20" fmla="*/ 64486 h 327907"/>
                <a:gd name="connsiteX21" fmla="*/ 259423 w 321562"/>
                <a:gd name="connsiteY21" fmla="*/ 63096 h 327907"/>
                <a:gd name="connsiteX22" fmla="*/ 249255 w 321562"/>
                <a:gd name="connsiteY22" fmla="*/ 63096 h 327907"/>
                <a:gd name="connsiteX23" fmla="*/ 238739 w 321562"/>
                <a:gd name="connsiteY23" fmla="*/ 63096 h 327907"/>
                <a:gd name="connsiteX24" fmla="*/ 204844 w 321562"/>
                <a:gd name="connsiteY24" fmla="*/ 63096 h 327907"/>
                <a:gd name="connsiteX25" fmla="*/ 204844 w 321562"/>
                <a:gd name="connsiteY25" fmla="*/ 97859 h 327907"/>
                <a:gd name="connsiteX26" fmla="*/ 204844 w 321562"/>
                <a:gd name="connsiteY26" fmla="*/ 277153 h 327907"/>
                <a:gd name="connsiteX27" fmla="*/ 206756 w 321562"/>
                <a:gd name="connsiteY27" fmla="*/ 284627 h 327907"/>
                <a:gd name="connsiteX28" fmla="*/ 219706 w 321562"/>
                <a:gd name="connsiteY28" fmla="*/ 308700 h 327907"/>
                <a:gd name="connsiteX29" fmla="*/ 225528 w 321562"/>
                <a:gd name="connsiteY29" fmla="*/ 319303 h 327907"/>
                <a:gd name="connsiteX30" fmla="*/ 227006 w 321562"/>
                <a:gd name="connsiteY30" fmla="*/ 322432 h 327907"/>
                <a:gd name="connsiteX31" fmla="*/ 229266 w 321562"/>
                <a:gd name="connsiteY31" fmla="*/ 327386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562" h="327907">
                  <a:moveTo>
                    <a:pt x="90907" y="327907"/>
                  </a:moveTo>
                  <a:lnTo>
                    <a:pt x="92819" y="324431"/>
                  </a:lnTo>
                  <a:cubicBezTo>
                    <a:pt x="94383" y="321476"/>
                    <a:pt x="95947" y="318608"/>
                    <a:pt x="97425" y="315740"/>
                  </a:cubicBezTo>
                  <a:cubicBezTo>
                    <a:pt x="100814" y="309222"/>
                    <a:pt x="104030" y="302964"/>
                    <a:pt x="107854" y="296968"/>
                  </a:cubicBezTo>
                  <a:cubicBezTo>
                    <a:pt x="113790" y="287362"/>
                    <a:pt x="116675" y="276178"/>
                    <a:pt x="116110" y="264898"/>
                  </a:cubicBezTo>
                  <a:cubicBezTo>
                    <a:pt x="116110" y="216577"/>
                    <a:pt x="116110" y="167387"/>
                    <a:pt x="116110" y="119760"/>
                  </a:cubicBezTo>
                  <a:lnTo>
                    <a:pt x="116110" y="64139"/>
                  </a:lnTo>
                  <a:lnTo>
                    <a:pt x="116110" y="64139"/>
                  </a:lnTo>
                  <a:lnTo>
                    <a:pt x="112460" y="64139"/>
                  </a:lnTo>
                  <a:lnTo>
                    <a:pt x="82737" y="64139"/>
                  </a:lnTo>
                  <a:cubicBezTo>
                    <a:pt x="72482" y="64139"/>
                    <a:pt x="62227" y="64139"/>
                    <a:pt x="51885" y="64139"/>
                  </a:cubicBezTo>
                  <a:cubicBezTo>
                    <a:pt x="49095" y="64214"/>
                    <a:pt x="46357" y="64927"/>
                    <a:pt x="43889" y="66225"/>
                  </a:cubicBezTo>
                  <a:cubicBezTo>
                    <a:pt x="34242" y="71091"/>
                    <a:pt x="24769" y="76045"/>
                    <a:pt x="14948" y="81260"/>
                  </a:cubicBezTo>
                  <a:lnTo>
                    <a:pt x="0" y="89082"/>
                  </a:lnTo>
                  <a:lnTo>
                    <a:pt x="17382" y="0"/>
                  </a:lnTo>
                  <a:lnTo>
                    <a:pt x="304181" y="0"/>
                  </a:lnTo>
                  <a:lnTo>
                    <a:pt x="321563" y="88647"/>
                  </a:lnTo>
                  <a:lnTo>
                    <a:pt x="311742" y="83780"/>
                  </a:lnTo>
                  <a:lnTo>
                    <a:pt x="303573" y="79695"/>
                  </a:lnTo>
                  <a:cubicBezTo>
                    <a:pt x="300357" y="78044"/>
                    <a:pt x="297142" y="76132"/>
                    <a:pt x="294013" y="74307"/>
                  </a:cubicBezTo>
                  <a:cubicBezTo>
                    <a:pt x="287573" y="70038"/>
                    <a:pt x="280551" y="66730"/>
                    <a:pt x="273155" y="64486"/>
                  </a:cubicBezTo>
                  <a:cubicBezTo>
                    <a:pt x="268653" y="63470"/>
                    <a:pt x="264038" y="63003"/>
                    <a:pt x="259423" y="63096"/>
                  </a:cubicBezTo>
                  <a:cubicBezTo>
                    <a:pt x="256034" y="63096"/>
                    <a:pt x="252644" y="63096"/>
                    <a:pt x="249255" y="63096"/>
                  </a:cubicBezTo>
                  <a:cubicBezTo>
                    <a:pt x="245865" y="63096"/>
                    <a:pt x="242215" y="63096"/>
                    <a:pt x="238739" y="63096"/>
                  </a:cubicBezTo>
                  <a:lnTo>
                    <a:pt x="204844" y="63096"/>
                  </a:lnTo>
                  <a:lnTo>
                    <a:pt x="204844" y="97859"/>
                  </a:lnTo>
                  <a:cubicBezTo>
                    <a:pt x="204844" y="157595"/>
                    <a:pt x="204844" y="217359"/>
                    <a:pt x="204844" y="277153"/>
                  </a:cubicBezTo>
                  <a:cubicBezTo>
                    <a:pt x="204879" y="279761"/>
                    <a:pt x="205531" y="282323"/>
                    <a:pt x="206756" y="284627"/>
                  </a:cubicBezTo>
                  <a:cubicBezTo>
                    <a:pt x="211015" y="292709"/>
                    <a:pt x="215447" y="300705"/>
                    <a:pt x="219706" y="308700"/>
                  </a:cubicBezTo>
                  <a:lnTo>
                    <a:pt x="225528" y="319303"/>
                  </a:lnTo>
                  <a:lnTo>
                    <a:pt x="227006" y="322432"/>
                  </a:lnTo>
                  <a:lnTo>
                    <a:pt x="229266" y="327386"/>
                  </a:lnTo>
                  <a:close/>
                </a:path>
              </a:pathLst>
            </a:custGeom>
            <a:solidFill>
              <a:schemeClr val="bg1"/>
            </a:solidFill>
            <a:ln w="8672" cap="flat">
              <a:noFill/>
              <a:prstDash val="solid"/>
              <a:miter/>
            </a:ln>
          </p:spPr>
          <p:txBody>
            <a:bodyPr rtlCol="0" anchor="ctr"/>
            <a:lstStyle/>
            <a:p>
              <a:endParaRPr lang="en-US" sz="2592"/>
            </a:p>
          </p:txBody>
        </p:sp>
        <p:sp>
          <p:nvSpPr>
            <p:cNvPr id="31" name="Freeform: Shape 30">
              <a:extLst>
                <a:ext uri="{FF2B5EF4-FFF2-40B4-BE49-F238E27FC236}">
                  <a16:creationId xmlns:a16="http://schemas.microsoft.com/office/drawing/2014/main" id="{0F1ED930-755B-8793-0857-2359ADC5F927}"/>
                </a:ext>
              </a:extLst>
            </p:cNvPr>
            <p:cNvSpPr/>
            <p:nvPr/>
          </p:nvSpPr>
          <p:spPr>
            <a:xfrm>
              <a:off x="3516908" y="276874"/>
              <a:ext cx="252932" cy="243197"/>
            </a:xfrm>
            <a:custGeom>
              <a:avLst/>
              <a:gdLst>
                <a:gd name="connsiteX0" fmla="*/ 309309 w 370318"/>
                <a:gd name="connsiteY0" fmla="*/ 356066 h 356065"/>
                <a:gd name="connsiteX1" fmla="*/ 301921 w 370318"/>
                <a:gd name="connsiteY1" fmla="*/ 355371 h 356065"/>
                <a:gd name="connsiteX2" fmla="*/ 286799 w 370318"/>
                <a:gd name="connsiteY2" fmla="*/ 353806 h 356065"/>
                <a:gd name="connsiteX3" fmla="*/ 205800 w 370318"/>
                <a:gd name="connsiteY3" fmla="*/ 313394 h 356065"/>
                <a:gd name="connsiteX4" fmla="*/ 157218 w 370318"/>
                <a:gd name="connsiteY4" fmla="*/ 225268 h 356065"/>
                <a:gd name="connsiteX5" fmla="*/ 152091 w 370318"/>
                <a:gd name="connsiteY5" fmla="*/ 221357 h 356065"/>
                <a:gd name="connsiteX6" fmla="*/ 134709 w 370318"/>
                <a:gd name="connsiteY6" fmla="*/ 221357 h 356065"/>
                <a:gd name="connsiteX7" fmla="*/ 114111 w 370318"/>
                <a:gd name="connsiteY7" fmla="*/ 221357 h 356065"/>
                <a:gd name="connsiteX8" fmla="*/ 114111 w 370318"/>
                <a:gd name="connsiteY8" fmla="*/ 238739 h 356065"/>
                <a:gd name="connsiteX9" fmla="*/ 114111 w 370318"/>
                <a:gd name="connsiteY9" fmla="*/ 278022 h 356065"/>
                <a:gd name="connsiteX10" fmla="*/ 116110 w 370318"/>
                <a:gd name="connsiteY10" fmla="*/ 285496 h 356065"/>
                <a:gd name="connsiteX11" fmla="*/ 128712 w 370318"/>
                <a:gd name="connsiteY11" fmla="*/ 309309 h 356065"/>
                <a:gd name="connsiteX12" fmla="*/ 134622 w 370318"/>
                <a:gd name="connsiteY12" fmla="*/ 320346 h 356065"/>
                <a:gd name="connsiteX13" fmla="*/ 135839 w 370318"/>
                <a:gd name="connsiteY13" fmla="*/ 323127 h 356065"/>
                <a:gd name="connsiteX14" fmla="*/ 138011 w 370318"/>
                <a:gd name="connsiteY14" fmla="*/ 327994 h 356065"/>
                <a:gd name="connsiteX15" fmla="*/ 261 w 370318"/>
                <a:gd name="connsiteY15" fmla="*/ 327994 h 356065"/>
                <a:gd name="connsiteX16" fmla="*/ 2086 w 370318"/>
                <a:gd name="connsiteY16" fmla="*/ 324518 h 356065"/>
                <a:gd name="connsiteX17" fmla="*/ 5475 w 370318"/>
                <a:gd name="connsiteY17" fmla="*/ 317739 h 356065"/>
                <a:gd name="connsiteX18" fmla="*/ 13297 w 370318"/>
                <a:gd name="connsiteY18" fmla="*/ 303399 h 356065"/>
                <a:gd name="connsiteX19" fmla="*/ 24943 w 370318"/>
                <a:gd name="connsiteY19" fmla="*/ 257772 h 356065"/>
                <a:gd name="connsiteX20" fmla="*/ 24943 w 370318"/>
                <a:gd name="connsiteY20" fmla="*/ 124627 h 356065"/>
                <a:gd name="connsiteX21" fmla="*/ 24943 w 370318"/>
                <a:gd name="connsiteY21" fmla="*/ 50842 h 356065"/>
                <a:gd name="connsiteX22" fmla="*/ 22422 w 370318"/>
                <a:gd name="connsiteY22" fmla="*/ 40760 h 356065"/>
                <a:gd name="connsiteX23" fmla="*/ 7387 w 370318"/>
                <a:gd name="connsiteY23" fmla="*/ 13732 h 356065"/>
                <a:gd name="connsiteX24" fmla="*/ 0 w 370318"/>
                <a:gd name="connsiteY24" fmla="*/ 0 h 356065"/>
                <a:gd name="connsiteX25" fmla="*/ 120977 w 370318"/>
                <a:gd name="connsiteY25" fmla="*/ 0 h 356065"/>
                <a:gd name="connsiteX26" fmla="*/ 301835 w 370318"/>
                <a:gd name="connsiteY26" fmla="*/ 55274 h 356065"/>
                <a:gd name="connsiteX27" fmla="*/ 313915 w 370318"/>
                <a:gd name="connsiteY27" fmla="*/ 151743 h 356065"/>
                <a:gd name="connsiteX28" fmla="*/ 256121 w 370318"/>
                <a:gd name="connsiteY28" fmla="*/ 203888 h 356065"/>
                <a:gd name="connsiteX29" fmla="*/ 251514 w 370318"/>
                <a:gd name="connsiteY29" fmla="*/ 205974 h 356065"/>
                <a:gd name="connsiteX30" fmla="*/ 248472 w 370318"/>
                <a:gd name="connsiteY30" fmla="*/ 207452 h 356065"/>
                <a:gd name="connsiteX31" fmla="*/ 249081 w 370318"/>
                <a:gd name="connsiteY31" fmla="*/ 210493 h 356065"/>
                <a:gd name="connsiteX32" fmla="*/ 250124 w 370318"/>
                <a:gd name="connsiteY32" fmla="*/ 216490 h 356065"/>
                <a:gd name="connsiteX33" fmla="*/ 250124 w 370318"/>
                <a:gd name="connsiteY33" fmla="*/ 216490 h 356065"/>
                <a:gd name="connsiteX34" fmla="*/ 250124 w 370318"/>
                <a:gd name="connsiteY34" fmla="*/ 217185 h 356065"/>
                <a:gd name="connsiteX35" fmla="*/ 293578 w 370318"/>
                <a:gd name="connsiteY35" fmla="*/ 295403 h 356065"/>
                <a:gd name="connsiteX36" fmla="*/ 352763 w 370318"/>
                <a:gd name="connsiteY36" fmla="*/ 340075 h 356065"/>
                <a:gd name="connsiteX37" fmla="*/ 359803 w 370318"/>
                <a:gd name="connsiteY37" fmla="*/ 342856 h 356065"/>
                <a:gd name="connsiteX38" fmla="*/ 370319 w 370318"/>
                <a:gd name="connsiteY38" fmla="*/ 347027 h 356065"/>
                <a:gd name="connsiteX39" fmla="*/ 363018 w 370318"/>
                <a:gd name="connsiteY39" fmla="*/ 348765 h 356065"/>
                <a:gd name="connsiteX40" fmla="*/ 333643 w 370318"/>
                <a:gd name="connsiteY40" fmla="*/ 353980 h 356065"/>
                <a:gd name="connsiteX41" fmla="*/ 318955 w 370318"/>
                <a:gd name="connsiteY41" fmla="*/ 355457 h 356065"/>
                <a:gd name="connsiteX42" fmla="*/ 312264 w 370318"/>
                <a:gd name="connsiteY42" fmla="*/ 356066 h 356065"/>
                <a:gd name="connsiteX43" fmla="*/ 114024 w 370318"/>
                <a:gd name="connsiteY43" fmla="*/ 165735 h 356065"/>
                <a:gd name="connsiteX44" fmla="*/ 177555 w 370318"/>
                <a:gd name="connsiteY44" fmla="*/ 163041 h 356065"/>
                <a:gd name="connsiteX45" fmla="*/ 207886 w 370318"/>
                <a:gd name="connsiteY45" fmla="*/ 154350 h 356065"/>
                <a:gd name="connsiteX46" fmla="*/ 235002 w 370318"/>
                <a:gd name="connsiteY46" fmla="*/ 121412 h 356065"/>
                <a:gd name="connsiteX47" fmla="*/ 225007 w 370318"/>
                <a:gd name="connsiteY47" fmla="*/ 82042 h 356065"/>
                <a:gd name="connsiteX48" fmla="*/ 178945 w 370318"/>
                <a:gd name="connsiteY48" fmla="*/ 58229 h 356065"/>
                <a:gd name="connsiteX49" fmla="*/ 132449 w 370318"/>
                <a:gd name="connsiteY49" fmla="*/ 57099 h 356065"/>
                <a:gd name="connsiteX50" fmla="*/ 113937 w 370318"/>
                <a:gd name="connsiteY50" fmla="*/ 57099 h 35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0318" h="356065">
                  <a:moveTo>
                    <a:pt x="309309" y="356066"/>
                  </a:moveTo>
                  <a:lnTo>
                    <a:pt x="301921" y="355371"/>
                  </a:lnTo>
                  <a:cubicBezTo>
                    <a:pt x="296881" y="354936"/>
                    <a:pt x="291840" y="354501"/>
                    <a:pt x="286799" y="353806"/>
                  </a:cubicBezTo>
                  <a:cubicBezTo>
                    <a:pt x="255921" y="350173"/>
                    <a:pt x="227275" y="335881"/>
                    <a:pt x="205800" y="313394"/>
                  </a:cubicBezTo>
                  <a:cubicBezTo>
                    <a:pt x="182935" y="288225"/>
                    <a:pt x="166291" y="258040"/>
                    <a:pt x="157218" y="225268"/>
                  </a:cubicBezTo>
                  <a:cubicBezTo>
                    <a:pt x="156088" y="221878"/>
                    <a:pt x="155045" y="221357"/>
                    <a:pt x="152091" y="221357"/>
                  </a:cubicBezTo>
                  <a:cubicBezTo>
                    <a:pt x="146007" y="221357"/>
                    <a:pt x="140184" y="221357"/>
                    <a:pt x="134709" y="221357"/>
                  </a:cubicBezTo>
                  <a:lnTo>
                    <a:pt x="114111" y="221357"/>
                  </a:lnTo>
                  <a:lnTo>
                    <a:pt x="114111" y="238739"/>
                  </a:lnTo>
                  <a:cubicBezTo>
                    <a:pt x="114111" y="251862"/>
                    <a:pt x="114111" y="264811"/>
                    <a:pt x="114111" y="278022"/>
                  </a:cubicBezTo>
                  <a:cubicBezTo>
                    <a:pt x="114268" y="280623"/>
                    <a:pt x="114946" y="283166"/>
                    <a:pt x="116110" y="285496"/>
                  </a:cubicBezTo>
                  <a:cubicBezTo>
                    <a:pt x="120282" y="293491"/>
                    <a:pt x="124801" y="301400"/>
                    <a:pt x="128712" y="309309"/>
                  </a:cubicBezTo>
                  <a:lnTo>
                    <a:pt x="134622" y="320346"/>
                  </a:lnTo>
                  <a:cubicBezTo>
                    <a:pt x="135056" y="321215"/>
                    <a:pt x="135404" y="322171"/>
                    <a:pt x="135839" y="323127"/>
                  </a:cubicBezTo>
                  <a:lnTo>
                    <a:pt x="138011" y="327994"/>
                  </a:lnTo>
                  <a:lnTo>
                    <a:pt x="261" y="327994"/>
                  </a:lnTo>
                  <a:lnTo>
                    <a:pt x="2086" y="324518"/>
                  </a:lnTo>
                  <a:cubicBezTo>
                    <a:pt x="3303" y="322258"/>
                    <a:pt x="4345" y="319999"/>
                    <a:pt x="5475" y="317739"/>
                  </a:cubicBezTo>
                  <a:cubicBezTo>
                    <a:pt x="7805" y="312812"/>
                    <a:pt x="10412" y="308023"/>
                    <a:pt x="13297" y="303399"/>
                  </a:cubicBezTo>
                  <a:cubicBezTo>
                    <a:pt x="21866" y="289786"/>
                    <a:pt x="25942" y="273826"/>
                    <a:pt x="24943" y="257772"/>
                  </a:cubicBezTo>
                  <a:cubicBezTo>
                    <a:pt x="24421" y="214317"/>
                    <a:pt x="24943" y="170863"/>
                    <a:pt x="24943" y="124627"/>
                  </a:cubicBezTo>
                  <a:cubicBezTo>
                    <a:pt x="24943" y="100293"/>
                    <a:pt x="24943" y="75698"/>
                    <a:pt x="24943" y="50842"/>
                  </a:cubicBezTo>
                  <a:cubicBezTo>
                    <a:pt x="24865" y="47336"/>
                    <a:pt x="24004" y="43892"/>
                    <a:pt x="22422" y="40760"/>
                  </a:cubicBezTo>
                  <a:cubicBezTo>
                    <a:pt x="17295" y="31113"/>
                    <a:pt x="12341" y="22422"/>
                    <a:pt x="7387" y="13732"/>
                  </a:cubicBezTo>
                  <a:lnTo>
                    <a:pt x="0" y="0"/>
                  </a:lnTo>
                  <a:lnTo>
                    <a:pt x="120977" y="0"/>
                  </a:lnTo>
                  <a:cubicBezTo>
                    <a:pt x="182248" y="0"/>
                    <a:pt x="258554" y="0"/>
                    <a:pt x="301835" y="55274"/>
                  </a:cubicBezTo>
                  <a:cubicBezTo>
                    <a:pt x="326082" y="86387"/>
                    <a:pt x="330167" y="118804"/>
                    <a:pt x="313915" y="151743"/>
                  </a:cubicBezTo>
                  <a:cubicBezTo>
                    <a:pt x="303138" y="173644"/>
                    <a:pt x="284800" y="190157"/>
                    <a:pt x="256121" y="203888"/>
                  </a:cubicBezTo>
                  <a:lnTo>
                    <a:pt x="251514" y="205974"/>
                  </a:lnTo>
                  <a:cubicBezTo>
                    <a:pt x="250463" y="206378"/>
                    <a:pt x="249446" y="206873"/>
                    <a:pt x="248472" y="207452"/>
                  </a:cubicBezTo>
                  <a:cubicBezTo>
                    <a:pt x="248611" y="208477"/>
                    <a:pt x="248811" y="209493"/>
                    <a:pt x="249081" y="210493"/>
                  </a:cubicBezTo>
                  <a:cubicBezTo>
                    <a:pt x="249081" y="211971"/>
                    <a:pt x="249776" y="213883"/>
                    <a:pt x="250124" y="216490"/>
                  </a:cubicBezTo>
                  <a:lnTo>
                    <a:pt x="250124" y="216490"/>
                  </a:lnTo>
                  <a:cubicBezTo>
                    <a:pt x="250124" y="216490"/>
                    <a:pt x="250124" y="216490"/>
                    <a:pt x="250124" y="217185"/>
                  </a:cubicBezTo>
                  <a:cubicBezTo>
                    <a:pt x="258432" y="246238"/>
                    <a:pt x="273302" y="272997"/>
                    <a:pt x="293578" y="295403"/>
                  </a:cubicBezTo>
                  <a:cubicBezTo>
                    <a:pt x="309665" y="314588"/>
                    <a:pt x="329906" y="329864"/>
                    <a:pt x="352763" y="340075"/>
                  </a:cubicBezTo>
                  <a:cubicBezTo>
                    <a:pt x="355023" y="341117"/>
                    <a:pt x="357456" y="341987"/>
                    <a:pt x="359803" y="342856"/>
                  </a:cubicBezTo>
                  <a:lnTo>
                    <a:pt x="370319" y="347027"/>
                  </a:lnTo>
                  <a:lnTo>
                    <a:pt x="363018" y="348765"/>
                  </a:lnTo>
                  <a:cubicBezTo>
                    <a:pt x="353328" y="351016"/>
                    <a:pt x="343516" y="352756"/>
                    <a:pt x="333643" y="353980"/>
                  </a:cubicBezTo>
                  <a:cubicBezTo>
                    <a:pt x="328776" y="354588"/>
                    <a:pt x="323823" y="355023"/>
                    <a:pt x="318955" y="355457"/>
                  </a:cubicBezTo>
                  <a:lnTo>
                    <a:pt x="312264" y="356066"/>
                  </a:lnTo>
                  <a:close/>
                  <a:moveTo>
                    <a:pt x="114024" y="165735"/>
                  </a:moveTo>
                  <a:cubicBezTo>
                    <a:pt x="135578" y="165735"/>
                    <a:pt x="156957" y="164345"/>
                    <a:pt x="177555" y="163041"/>
                  </a:cubicBezTo>
                  <a:cubicBezTo>
                    <a:pt x="188140" y="162165"/>
                    <a:pt x="198448" y="159212"/>
                    <a:pt x="207886" y="154350"/>
                  </a:cubicBezTo>
                  <a:cubicBezTo>
                    <a:pt x="221505" y="148118"/>
                    <a:pt x="231499" y="135973"/>
                    <a:pt x="235002" y="121412"/>
                  </a:cubicBezTo>
                  <a:cubicBezTo>
                    <a:pt x="237922" y="107449"/>
                    <a:pt x="234237" y="92921"/>
                    <a:pt x="225007" y="82042"/>
                  </a:cubicBezTo>
                  <a:cubicBezTo>
                    <a:pt x="213813" y="67825"/>
                    <a:pt x="197014" y="59143"/>
                    <a:pt x="178945" y="58229"/>
                  </a:cubicBezTo>
                  <a:cubicBezTo>
                    <a:pt x="163563" y="57099"/>
                    <a:pt x="147745" y="57099"/>
                    <a:pt x="132449" y="57099"/>
                  </a:cubicBezTo>
                  <a:lnTo>
                    <a:pt x="113937" y="57099"/>
                  </a:lnTo>
                  <a:close/>
                </a:path>
              </a:pathLst>
            </a:custGeom>
            <a:solidFill>
              <a:schemeClr val="bg1"/>
            </a:solidFill>
            <a:ln w="8672" cap="flat">
              <a:noFill/>
              <a:prstDash val="solid"/>
              <a:miter/>
            </a:ln>
          </p:spPr>
          <p:txBody>
            <a:bodyPr rtlCol="0" anchor="ctr"/>
            <a:lstStyle/>
            <a:p>
              <a:endParaRPr lang="en-US" sz="2592"/>
            </a:p>
          </p:txBody>
        </p:sp>
        <p:sp>
          <p:nvSpPr>
            <p:cNvPr id="32" name="Freeform: Shape 31">
              <a:extLst>
                <a:ext uri="{FF2B5EF4-FFF2-40B4-BE49-F238E27FC236}">
                  <a16:creationId xmlns:a16="http://schemas.microsoft.com/office/drawing/2014/main" id="{92C649C7-C928-FEA0-8AB2-0FB2561557D3}"/>
                </a:ext>
              </a:extLst>
            </p:cNvPr>
            <p:cNvSpPr/>
            <p:nvPr/>
          </p:nvSpPr>
          <p:spPr>
            <a:xfrm>
              <a:off x="2590180" y="270642"/>
              <a:ext cx="196243" cy="230613"/>
            </a:xfrm>
            <a:custGeom>
              <a:avLst/>
              <a:gdLst>
                <a:gd name="connsiteX0" fmla="*/ 0 w 287320"/>
                <a:gd name="connsiteY0" fmla="*/ 337641 h 337641"/>
                <a:gd name="connsiteX1" fmla="*/ 7127 w 287320"/>
                <a:gd name="connsiteY1" fmla="*/ 324170 h 337641"/>
                <a:gd name="connsiteX2" fmla="*/ 22770 w 287320"/>
                <a:gd name="connsiteY2" fmla="*/ 294447 h 337641"/>
                <a:gd name="connsiteX3" fmla="*/ 24508 w 287320"/>
                <a:gd name="connsiteY3" fmla="*/ 287495 h 337641"/>
                <a:gd name="connsiteX4" fmla="*/ 24508 w 287320"/>
                <a:gd name="connsiteY4" fmla="*/ 59185 h 337641"/>
                <a:gd name="connsiteX5" fmla="*/ 22249 w 287320"/>
                <a:gd name="connsiteY5" fmla="*/ 50494 h 337641"/>
                <a:gd name="connsiteX6" fmla="*/ 7648 w 287320"/>
                <a:gd name="connsiteY6" fmla="*/ 23118 h 337641"/>
                <a:gd name="connsiteX7" fmla="*/ 608 w 287320"/>
                <a:gd name="connsiteY7" fmla="*/ 8778 h 337641"/>
                <a:gd name="connsiteX8" fmla="*/ 200499 w 287320"/>
                <a:gd name="connsiteY8" fmla="*/ 8778 h 337641"/>
                <a:gd name="connsiteX9" fmla="*/ 200499 w 287320"/>
                <a:gd name="connsiteY9" fmla="*/ 8778 h 337641"/>
                <a:gd name="connsiteX10" fmla="*/ 220053 w 287320"/>
                <a:gd name="connsiteY10" fmla="*/ 4085 h 337641"/>
                <a:gd name="connsiteX11" fmla="*/ 224312 w 287320"/>
                <a:gd name="connsiteY11" fmla="*/ 1999 h 337641"/>
                <a:gd name="connsiteX12" fmla="*/ 228657 w 287320"/>
                <a:gd name="connsiteY12" fmla="*/ 0 h 337641"/>
                <a:gd name="connsiteX13" fmla="*/ 261248 w 287320"/>
                <a:gd name="connsiteY13" fmla="*/ 72743 h 337641"/>
                <a:gd name="connsiteX14" fmla="*/ 114372 w 287320"/>
                <a:gd name="connsiteY14" fmla="*/ 72743 h 337641"/>
                <a:gd name="connsiteX15" fmla="*/ 114372 w 287320"/>
                <a:gd name="connsiteY15" fmla="*/ 133579 h 337641"/>
                <a:gd name="connsiteX16" fmla="*/ 182943 w 287320"/>
                <a:gd name="connsiteY16" fmla="*/ 133579 h 337641"/>
                <a:gd name="connsiteX17" fmla="*/ 190417 w 287320"/>
                <a:gd name="connsiteY17" fmla="*/ 131667 h 337641"/>
                <a:gd name="connsiteX18" fmla="*/ 211710 w 287320"/>
                <a:gd name="connsiteY18" fmla="*/ 120369 h 337641"/>
                <a:gd name="connsiteX19" fmla="*/ 223877 w 287320"/>
                <a:gd name="connsiteY19" fmla="*/ 113851 h 337641"/>
                <a:gd name="connsiteX20" fmla="*/ 223877 w 287320"/>
                <a:gd name="connsiteY20" fmla="*/ 226572 h 337641"/>
                <a:gd name="connsiteX21" fmla="*/ 212058 w 287320"/>
                <a:gd name="connsiteY21" fmla="*/ 220140 h 337641"/>
                <a:gd name="connsiteX22" fmla="*/ 192677 w 287320"/>
                <a:gd name="connsiteY22" fmla="*/ 209972 h 337641"/>
                <a:gd name="connsiteX23" fmla="*/ 180162 w 287320"/>
                <a:gd name="connsiteY23" fmla="*/ 206756 h 337641"/>
                <a:gd name="connsiteX24" fmla="*/ 114459 w 287320"/>
                <a:gd name="connsiteY24" fmla="*/ 206756 h 337641"/>
                <a:gd name="connsiteX25" fmla="*/ 114459 w 287320"/>
                <a:gd name="connsiteY25" fmla="*/ 273329 h 337641"/>
                <a:gd name="connsiteX26" fmla="*/ 117588 w 287320"/>
                <a:gd name="connsiteY26" fmla="*/ 273329 h 337641"/>
                <a:gd name="connsiteX27" fmla="*/ 236045 w 287320"/>
                <a:gd name="connsiteY27" fmla="*/ 273329 h 337641"/>
                <a:gd name="connsiteX28" fmla="*/ 243084 w 287320"/>
                <a:gd name="connsiteY28" fmla="*/ 271590 h 337641"/>
                <a:gd name="connsiteX29" fmla="*/ 272025 w 287320"/>
                <a:gd name="connsiteY29" fmla="*/ 256468 h 337641"/>
                <a:gd name="connsiteX30" fmla="*/ 287321 w 287320"/>
                <a:gd name="connsiteY30" fmla="*/ 248473 h 337641"/>
                <a:gd name="connsiteX31" fmla="*/ 285148 w 287320"/>
                <a:gd name="connsiteY31" fmla="*/ 260379 h 337641"/>
                <a:gd name="connsiteX32" fmla="*/ 282628 w 287320"/>
                <a:gd name="connsiteY32" fmla="*/ 274371 h 337641"/>
                <a:gd name="connsiteX33" fmla="*/ 271243 w 287320"/>
                <a:gd name="connsiteY33" fmla="*/ 331992 h 337641"/>
                <a:gd name="connsiteX34" fmla="*/ 271243 w 287320"/>
                <a:gd name="connsiteY34" fmla="*/ 333991 h 337641"/>
                <a:gd name="connsiteX35" fmla="*/ 271243 w 287320"/>
                <a:gd name="connsiteY35" fmla="*/ 337641 h 33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320" h="337641">
                  <a:moveTo>
                    <a:pt x="0" y="337641"/>
                  </a:moveTo>
                  <a:lnTo>
                    <a:pt x="7127" y="324170"/>
                  </a:lnTo>
                  <a:cubicBezTo>
                    <a:pt x="12402" y="314321"/>
                    <a:pt x="17617" y="304413"/>
                    <a:pt x="22770" y="294447"/>
                  </a:cubicBezTo>
                  <a:cubicBezTo>
                    <a:pt x="23891" y="292300"/>
                    <a:pt x="24491" y="289917"/>
                    <a:pt x="24508" y="287495"/>
                  </a:cubicBezTo>
                  <a:cubicBezTo>
                    <a:pt x="24508" y="211362"/>
                    <a:pt x="24508" y="135259"/>
                    <a:pt x="24508" y="59185"/>
                  </a:cubicBezTo>
                  <a:cubicBezTo>
                    <a:pt x="24413" y="56156"/>
                    <a:pt x="23639" y="53187"/>
                    <a:pt x="22249" y="50494"/>
                  </a:cubicBezTo>
                  <a:cubicBezTo>
                    <a:pt x="17556" y="41369"/>
                    <a:pt x="12689" y="32330"/>
                    <a:pt x="7648" y="23118"/>
                  </a:cubicBezTo>
                  <a:lnTo>
                    <a:pt x="608" y="8778"/>
                  </a:lnTo>
                  <a:lnTo>
                    <a:pt x="200499" y="8778"/>
                  </a:lnTo>
                  <a:lnTo>
                    <a:pt x="200499" y="8778"/>
                  </a:lnTo>
                  <a:cubicBezTo>
                    <a:pt x="207339" y="9174"/>
                    <a:pt x="214143" y="7541"/>
                    <a:pt x="220053" y="4085"/>
                  </a:cubicBezTo>
                  <a:cubicBezTo>
                    <a:pt x="221427" y="3303"/>
                    <a:pt x="222852" y="2606"/>
                    <a:pt x="224312" y="1999"/>
                  </a:cubicBezTo>
                  <a:lnTo>
                    <a:pt x="228657" y="0"/>
                  </a:lnTo>
                  <a:lnTo>
                    <a:pt x="261248" y="72743"/>
                  </a:lnTo>
                  <a:lnTo>
                    <a:pt x="114372" y="72743"/>
                  </a:lnTo>
                  <a:lnTo>
                    <a:pt x="114372" y="133579"/>
                  </a:lnTo>
                  <a:lnTo>
                    <a:pt x="182943" y="133579"/>
                  </a:lnTo>
                  <a:cubicBezTo>
                    <a:pt x="185551" y="133509"/>
                    <a:pt x="188097" y="132856"/>
                    <a:pt x="190417" y="131667"/>
                  </a:cubicBezTo>
                  <a:cubicBezTo>
                    <a:pt x="197457" y="128104"/>
                    <a:pt x="204410" y="124280"/>
                    <a:pt x="211710" y="120369"/>
                  </a:cubicBezTo>
                  <a:lnTo>
                    <a:pt x="223877" y="113851"/>
                  </a:lnTo>
                  <a:lnTo>
                    <a:pt x="223877" y="226572"/>
                  </a:lnTo>
                  <a:cubicBezTo>
                    <a:pt x="223877" y="226572"/>
                    <a:pt x="214752" y="221705"/>
                    <a:pt x="212058" y="220140"/>
                  </a:cubicBezTo>
                  <a:cubicBezTo>
                    <a:pt x="205366" y="216577"/>
                    <a:pt x="199195" y="213101"/>
                    <a:pt x="192677" y="209972"/>
                  </a:cubicBezTo>
                  <a:cubicBezTo>
                    <a:pt x="188775" y="208043"/>
                    <a:pt x="184508" y="206948"/>
                    <a:pt x="180162" y="206756"/>
                  </a:cubicBezTo>
                  <a:lnTo>
                    <a:pt x="114459" y="206756"/>
                  </a:lnTo>
                  <a:lnTo>
                    <a:pt x="114459" y="273329"/>
                  </a:lnTo>
                  <a:lnTo>
                    <a:pt x="117588" y="273329"/>
                  </a:lnTo>
                  <a:lnTo>
                    <a:pt x="236045" y="273329"/>
                  </a:lnTo>
                  <a:cubicBezTo>
                    <a:pt x="238487" y="273250"/>
                    <a:pt x="240885" y="272658"/>
                    <a:pt x="243084" y="271590"/>
                  </a:cubicBezTo>
                  <a:lnTo>
                    <a:pt x="272025" y="256468"/>
                  </a:lnTo>
                  <a:lnTo>
                    <a:pt x="287321" y="248473"/>
                  </a:lnTo>
                  <a:lnTo>
                    <a:pt x="285148" y="260379"/>
                  </a:lnTo>
                  <a:cubicBezTo>
                    <a:pt x="284279" y="265246"/>
                    <a:pt x="283497" y="269765"/>
                    <a:pt x="282628" y="274371"/>
                  </a:cubicBezTo>
                  <a:lnTo>
                    <a:pt x="271243" y="331992"/>
                  </a:lnTo>
                  <a:cubicBezTo>
                    <a:pt x="271191" y="332658"/>
                    <a:pt x="271191" y="333325"/>
                    <a:pt x="271243" y="333991"/>
                  </a:cubicBezTo>
                  <a:lnTo>
                    <a:pt x="271243" y="337641"/>
                  </a:lnTo>
                  <a:close/>
                </a:path>
              </a:pathLst>
            </a:custGeom>
            <a:solidFill>
              <a:schemeClr val="bg1"/>
            </a:solidFill>
            <a:ln w="8672" cap="flat">
              <a:noFill/>
              <a:prstDash val="solid"/>
              <a:miter/>
            </a:ln>
          </p:spPr>
          <p:txBody>
            <a:bodyPr rtlCol="0" anchor="ctr"/>
            <a:lstStyle/>
            <a:p>
              <a:endParaRPr lang="en-US" sz="2592"/>
            </a:p>
          </p:txBody>
        </p:sp>
        <p:sp>
          <p:nvSpPr>
            <p:cNvPr id="33" name="Freeform: Shape 32">
              <a:extLst>
                <a:ext uri="{FF2B5EF4-FFF2-40B4-BE49-F238E27FC236}">
                  <a16:creationId xmlns:a16="http://schemas.microsoft.com/office/drawing/2014/main" id="{1A9E2898-53AA-8746-8E5C-398EAF48BC9C}"/>
                </a:ext>
              </a:extLst>
            </p:cNvPr>
            <p:cNvSpPr/>
            <p:nvPr/>
          </p:nvSpPr>
          <p:spPr>
            <a:xfrm>
              <a:off x="3251272" y="276281"/>
              <a:ext cx="265101" cy="224499"/>
            </a:xfrm>
            <a:custGeom>
              <a:avLst/>
              <a:gdLst>
                <a:gd name="connsiteX0" fmla="*/ 278369 w 388135"/>
                <a:gd name="connsiteY0" fmla="*/ 327473 h 328689"/>
                <a:gd name="connsiteX1" fmla="*/ 230396 w 388135"/>
                <a:gd name="connsiteY1" fmla="*/ 217620 h 328689"/>
                <a:gd name="connsiteX2" fmla="*/ 128451 w 388135"/>
                <a:gd name="connsiteY2" fmla="*/ 217620 h 328689"/>
                <a:gd name="connsiteX3" fmla="*/ 108375 w 388135"/>
                <a:gd name="connsiteY3" fmla="*/ 270374 h 328689"/>
                <a:gd name="connsiteX4" fmla="*/ 106290 w 388135"/>
                <a:gd name="connsiteY4" fmla="*/ 275762 h 328689"/>
                <a:gd name="connsiteX5" fmla="*/ 101075 w 388135"/>
                <a:gd name="connsiteY5" fmla="*/ 290276 h 328689"/>
                <a:gd name="connsiteX6" fmla="*/ 101683 w 388135"/>
                <a:gd name="connsiteY6" fmla="*/ 297315 h 328689"/>
                <a:gd name="connsiteX7" fmla="*/ 112199 w 388135"/>
                <a:gd name="connsiteY7" fmla="*/ 317044 h 328689"/>
                <a:gd name="connsiteX8" fmla="*/ 118544 w 388135"/>
                <a:gd name="connsiteY8" fmla="*/ 328342 h 328689"/>
                <a:gd name="connsiteX9" fmla="*/ 0 w 388135"/>
                <a:gd name="connsiteY9" fmla="*/ 328342 h 328689"/>
                <a:gd name="connsiteX10" fmla="*/ 3476 w 388135"/>
                <a:gd name="connsiteY10" fmla="*/ 324431 h 328689"/>
                <a:gd name="connsiteX11" fmla="*/ 6344 w 388135"/>
                <a:gd name="connsiteY11" fmla="*/ 321042 h 328689"/>
                <a:gd name="connsiteX12" fmla="*/ 12428 w 388135"/>
                <a:gd name="connsiteY12" fmla="*/ 314176 h 328689"/>
                <a:gd name="connsiteX13" fmla="*/ 40586 w 388135"/>
                <a:gd name="connsiteY13" fmla="*/ 270287 h 328689"/>
                <a:gd name="connsiteX14" fmla="*/ 107246 w 388135"/>
                <a:gd name="connsiteY14" fmla="*/ 95861 h 328689"/>
                <a:gd name="connsiteX15" fmla="*/ 134709 w 388135"/>
                <a:gd name="connsiteY15" fmla="*/ 24769 h 328689"/>
                <a:gd name="connsiteX16" fmla="*/ 134709 w 388135"/>
                <a:gd name="connsiteY16" fmla="*/ 20163 h 328689"/>
                <a:gd name="connsiteX17" fmla="*/ 128973 w 388135"/>
                <a:gd name="connsiteY17" fmla="*/ 8083 h 328689"/>
                <a:gd name="connsiteX18" fmla="*/ 124975 w 388135"/>
                <a:gd name="connsiteY18" fmla="*/ 0 h 328689"/>
                <a:gd name="connsiteX19" fmla="*/ 269505 w 388135"/>
                <a:gd name="connsiteY19" fmla="*/ 0 h 328689"/>
                <a:gd name="connsiteX20" fmla="*/ 261683 w 388135"/>
                <a:gd name="connsiteY20" fmla="*/ 11211 h 328689"/>
                <a:gd name="connsiteX21" fmla="*/ 245257 w 388135"/>
                <a:gd name="connsiteY21" fmla="*/ 34937 h 328689"/>
                <a:gd name="connsiteX22" fmla="*/ 245257 w 388135"/>
                <a:gd name="connsiteY22" fmla="*/ 38240 h 328689"/>
                <a:gd name="connsiteX23" fmla="*/ 323996 w 388135"/>
                <a:gd name="connsiteY23" fmla="*/ 219358 h 328689"/>
                <a:gd name="connsiteX24" fmla="*/ 337989 w 388135"/>
                <a:gd name="connsiteY24" fmla="*/ 251601 h 328689"/>
                <a:gd name="connsiteX25" fmla="*/ 338858 w 388135"/>
                <a:gd name="connsiteY25" fmla="*/ 253513 h 328689"/>
                <a:gd name="connsiteX26" fmla="*/ 340944 w 388135"/>
                <a:gd name="connsiteY26" fmla="*/ 258728 h 328689"/>
                <a:gd name="connsiteX27" fmla="*/ 370753 w 388135"/>
                <a:gd name="connsiteY27" fmla="*/ 305919 h 328689"/>
                <a:gd name="connsiteX28" fmla="*/ 388135 w 388135"/>
                <a:gd name="connsiteY28" fmla="*/ 328690 h 328689"/>
                <a:gd name="connsiteX29" fmla="*/ 279064 w 388135"/>
                <a:gd name="connsiteY29" fmla="*/ 328690 h 328689"/>
                <a:gd name="connsiteX30" fmla="*/ 208234 w 388135"/>
                <a:gd name="connsiteY30" fmla="*/ 166691 h 328689"/>
                <a:gd name="connsiteX31" fmla="*/ 184160 w 388135"/>
                <a:gd name="connsiteY31" fmla="*/ 111330 h 328689"/>
                <a:gd name="connsiteX32" fmla="*/ 177207 w 388135"/>
                <a:gd name="connsiteY32" fmla="*/ 95339 h 328689"/>
                <a:gd name="connsiteX33" fmla="*/ 175904 w 388135"/>
                <a:gd name="connsiteY33" fmla="*/ 92819 h 328689"/>
                <a:gd name="connsiteX34" fmla="*/ 147745 w 388135"/>
                <a:gd name="connsiteY34" fmla="*/ 167039 h 3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135" h="328689">
                  <a:moveTo>
                    <a:pt x="278369" y="327473"/>
                  </a:moveTo>
                  <a:cubicBezTo>
                    <a:pt x="277761" y="326430"/>
                    <a:pt x="236045" y="230569"/>
                    <a:pt x="230396" y="217620"/>
                  </a:cubicBezTo>
                  <a:lnTo>
                    <a:pt x="128451" y="217620"/>
                  </a:lnTo>
                  <a:lnTo>
                    <a:pt x="108375" y="270374"/>
                  </a:lnTo>
                  <a:lnTo>
                    <a:pt x="106290" y="275762"/>
                  </a:lnTo>
                  <a:cubicBezTo>
                    <a:pt x="104464" y="280542"/>
                    <a:pt x="102552" y="285409"/>
                    <a:pt x="101075" y="290276"/>
                  </a:cubicBezTo>
                  <a:cubicBezTo>
                    <a:pt x="100484" y="292625"/>
                    <a:pt x="100701" y="295102"/>
                    <a:pt x="101683" y="297315"/>
                  </a:cubicBezTo>
                  <a:cubicBezTo>
                    <a:pt x="104899" y="303920"/>
                    <a:pt x="108549" y="310352"/>
                    <a:pt x="112199" y="317044"/>
                  </a:cubicBezTo>
                  <a:lnTo>
                    <a:pt x="118544" y="328342"/>
                  </a:lnTo>
                  <a:lnTo>
                    <a:pt x="0" y="328342"/>
                  </a:lnTo>
                  <a:lnTo>
                    <a:pt x="3476" y="324431"/>
                  </a:lnTo>
                  <a:lnTo>
                    <a:pt x="6344" y="321042"/>
                  </a:lnTo>
                  <a:cubicBezTo>
                    <a:pt x="8430" y="318608"/>
                    <a:pt x="10342" y="316262"/>
                    <a:pt x="12428" y="314176"/>
                  </a:cubicBezTo>
                  <a:cubicBezTo>
                    <a:pt x="25317" y="302114"/>
                    <a:pt x="34990" y="287029"/>
                    <a:pt x="40586" y="270287"/>
                  </a:cubicBezTo>
                  <a:cubicBezTo>
                    <a:pt x="44584" y="257946"/>
                    <a:pt x="79348" y="168082"/>
                    <a:pt x="107246" y="95861"/>
                  </a:cubicBezTo>
                  <a:cubicBezTo>
                    <a:pt x="119065" y="65356"/>
                    <a:pt x="129233" y="38935"/>
                    <a:pt x="134709" y="24769"/>
                  </a:cubicBezTo>
                  <a:cubicBezTo>
                    <a:pt x="135187" y="23271"/>
                    <a:pt x="135187" y="21661"/>
                    <a:pt x="134709" y="20163"/>
                  </a:cubicBezTo>
                  <a:cubicBezTo>
                    <a:pt x="132970" y="16078"/>
                    <a:pt x="130972" y="12080"/>
                    <a:pt x="128973" y="8083"/>
                  </a:cubicBezTo>
                  <a:lnTo>
                    <a:pt x="124975" y="0"/>
                  </a:lnTo>
                  <a:lnTo>
                    <a:pt x="269505" y="0"/>
                  </a:lnTo>
                  <a:lnTo>
                    <a:pt x="261683" y="11211"/>
                  </a:lnTo>
                  <a:cubicBezTo>
                    <a:pt x="256207" y="19120"/>
                    <a:pt x="250645" y="26942"/>
                    <a:pt x="245257" y="34937"/>
                  </a:cubicBezTo>
                  <a:cubicBezTo>
                    <a:pt x="244822" y="35995"/>
                    <a:pt x="244822" y="37182"/>
                    <a:pt x="245257" y="38240"/>
                  </a:cubicBezTo>
                  <a:cubicBezTo>
                    <a:pt x="272025" y="100119"/>
                    <a:pt x="298271" y="160492"/>
                    <a:pt x="323996" y="219358"/>
                  </a:cubicBezTo>
                  <a:lnTo>
                    <a:pt x="337989" y="251601"/>
                  </a:lnTo>
                  <a:lnTo>
                    <a:pt x="338858" y="253513"/>
                  </a:lnTo>
                  <a:cubicBezTo>
                    <a:pt x="339683" y="255198"/>
                    <a:pt x="340379" y="256941"/>
                    <a:pt x="340944" y="258728"/>
                  </a:cubicBezTo>
                  <a:cubicBezTo>
                    <a:pt x="347601" y="276305"/>
                    <a:pt x="357743" y="292356"/>
                    <a:pt x="370753" y="305919"/>
                  </a:cubicBezTo>
                  <a:cubicBezTo>
                    <a:pt x="373448" y="309222"/>
                    <a:pt x="388135" y="328690"/>
                    <a:pt x="388135" y="328690"/>
                  </a:cubicBezTo>
                  <a:lnTo>
                    <a:pt x="279064" y="328690"/>
                  </a:lnTo>
                  <a:close/>
                  <a:moveTo>
                    <a:pt x="208234" y="166691"/>
                  </a:moveTo>
                  <a:cubicBezTo>
                    <a:pt x="196849" y="140619"/>
                    <a:pt x="187549" y="119239"/>
                    <a:pt x="184160" y="111330"/>
                  </a:cubicBezTo>
                  <a:lnTo>
                    <a:pt x="177207" y="95339"/>
                  </a:lnTo>
                  <a:lnTo>
                    <a:pt x="175904" y="92819"/>
                  </a:lnTo>
                  <a:cubicBezTo>
                    <a:pt x="170167" y="108115"/>
                    <a:pt x="159217" y="136968"/>
                    <a:pt x="147745" y="167039"/>
                  </a:cubicBezTo>
                  <a:close/>
                </a:path>
              </a:pathLst>
            </a:custGeom>
            <a:solidFill>
              <a:schemeClr val="bg1"/>
            </a:solidFill>
            <a:ln w="8672" cap="flat">
              <a:noFill/>
              <a:prstDash val="solid"/>
              <a:miter/>
            </a:ln>
          </p:spPr>
          <p:txBody>
            <a:bodyPr rtlCol="0" anchor="ctr"/>
            <a:lstStyle/>
            <a:p>
              <a:endParaRPr lang="en-US" sz="2592"/>
            </a:p>
          </p:txBody>
        </p:sp>
        <p:sp>
          <p:nvSpPr>
            <p:cNvPr id="34" name="Freeform: Shape 33">
              <a:extLst>
                <a:ext uri="{FF2B5EF4-FFF2-40B4-BE49-F238E27FC236}">
                  <a16:creationId xmlns:a16="http://schemas.microsoft.com/office/drawing/2014/main" id="{16B8FDC8-1EDC-BE82-5C02-052EAAF80829}"/>
                </a:ext>
              </a:extLst>
            </p:cNvPr>
            <p:cNvSpPr/>
            <p:nvPr/>
          </p:nvSpPr>
          <p:spPr>
            <a:xfrm>
              <a:off x="2803203" y="239953"/>
              <a:ext cx="261947" cy="284855"/>
            </a:xfrm>
            <a:custGeom>
              <a:avLst/>
              <a:gdLst>
                <a:gd name="connsiteX0" fmla="*/ 210087 w 383517"/>
                <a:gd name="connsiteY0" fmla="*/ 416989 h 417056"/>
                <a:gd name="connsiteX1" fmla="*/ 83635 w 383517"/>
                <a:gd name="connsiteY1" fmla="*/ 390916 h 417056"/>
                <a:gd name="connsiteX2" fmla="*/ 79116 w 383517"/>
                <a:gd name="connsiteY2" fmla="*/ 388396 h 417056"/>
                <a:gd name="connsiteX3" fmla="*/ 66601 w 383517"/>
                <a:gd name="connsiteY3" fmla="*/ 383703 h 417056"/>
                <a:gd name="connsiteX4" fmla="*/ 64862 w 383517"/>
                <a:gd name="connsiteY4" fmla="*/ 383703 h 417056"/>
                <a:gd name="connsiteX5" fmla="*/ 53477 w 383517"/>
                <a:gd name="connsiteY5" fmla="*/ 386745 h 417056"/>
                <a:gd name="connsiteX6" fmla="*/ 52521 w 383517"/>
                <a:gd name="connsiteY6" fmla="*/ 386745 h 417056"/>
                <a:gd name="connsiteX7" fmla="*/ 30099 w 383517"/>
                <a:gd name="connsiteY7" fmla="*/ 398390 h 417056"/>
                <a:gd name="connsiteX8" fmla="*/ 23320 w 383517"/>
                <a:gd name="connsiteY8" fmla="*/ 402823 h 417056"/>
                <a:gd name="connsiteX9" fmla="*/ 19148 w 383517"/>
                <a:gd name="connsiteY9" fmla="*/ 405343 h 417056"/>
                <a:gd name="connsiteX10" fmla="*/ 11848 w 383517"/>
                <a:gd name="connsiteY10" fmla="*/ 409862 h 417056"/>
                <a:gd name="connsiteX11" fmla="*/ 9936 w 383517"/>
                <a:gd name="connsiteY11" fmla="*/ 411253 h 417056"/>
                <a:gd name="connsiteX12" fmla="*/ 9936 w 383517"/>
                <a:gd name="connsiteY12" fmla="*/ 406734 h 417056"/>
                <a:gd name="connsiteX13" fmla="*/ 8459 w 383517"/>
                <a:gd name="connsiteY13" fmla="*/ 264116 h 417056"/>
                <a:gd name="connsiteX14" fmla="*/ 10631 w 383517"/>
                <a:gd name="connsiteY14" fmla="*/ 266463 h 417056"/>
                <a:gd name="connsiteX15" fmla="*/ 16976 w 383517"/>
                <a:gd name="connsiteY15" fmla="*/ 273850 h 417056"/>
                <a:gd name="connsiteX16" fmla="*/ 24102 w 383517"/>
                <a:gd name="connsiteY16" fmla="*/ 281498 h 417056"/>
                <a:gd name="connsiteX17" fmla="*/ 28274 w 383517"/>
                <a:gd name="connsiteY17" fmla="*/ 285148 h 417056"/>
                <a:gd name="connsiteX18" fmla="*/ 45656 w 383517"/>
                <a:gd name="connsiteY18" fmla="*/ 299227 h 417056"/>
                <a:gd name="connsiteX19" fmla="*/ 96584 w 383517"/>
                <a:gd name="connsiteY19" fmla="*/ 327820 h 417056"/>
                <a:gd name="connsiteX20" fmla="*/ 211652 w 383517"/>
                <a:gd name="connsiteY20" fmla="*/ 352503 h 417056"/>
                <a:gd name="connsiteX21" fmla="*/ 281179 w 383517"/>
                <a:gd name="connsiteY21" fmla="*/ 314002 h 417056"/>
                <a:gd name="connsiteX22" fmla="*/ 267013 w 383517"/>
                <a:gd name="connsiteY22" fmla="*/ 279238 h 417056"/>
                <a:gd name="connsiteX23" fmla="*/ 246763 w 383517"/>
                <a:gd name="connsiteY23" fmla="*/ 271156 h 417056"/>
                <a:gd name="connsiteX24" fmla="*/ 180973 w 383517"/>
                <a:gd name="connsiteY24" fmla="*/ 260205 h 417056"/>
                <a:gd name="connsiteX25" fmla="*/ 180104 w 383517"/>
                <a:gd name="connsiteY25" fmla="*/ 260205 h 417056"/>
                <a:gd name="connsiteX26" fmla="*/ 152814 w 383517"/>
                <a:gd name="connsiteY26" fmla="*/ 256816 h 417056"/>
                <a:gd name="connsiteX27" fmla="*/ 69555 w 383517"/>
                <a:gd name="connsiteY27" fmla="*/ 237001 h 417056"/>
                <a:gd name="connsiteX28" fmla="*/ 14282 w 383517"/>
                <a:gd name="connsiteY28" fmla="*/ 191634 h 417056"/>
                <a:gd name="connsiteX29" fmla="*/ 463 w 383517"/>
                <a:gd name="connsiteY29" fmla="*/ 142704 h 417056"/>
                <a:gd name="connsiteX30" fmla="*/ 19322 w 383517"/>
                <a:gd name="connsiteY30" fmla="*/ 71439 h 417056"/>
                <a:gd name="connsiteX31" fmla="*/ 100756 w 383517"/>
                <a:gd name="connsiteY31" fmla="*/ 20163 h 417056"/>
                <a:gd name="connsiteX32" fmla="*/ 168979 w 383517"/>
                <a:gd name="connsiteY32" fmla="*/ 12254 h 417056"/>
                <a:gd name="connsiteX33" fmla="*/ 190011 w 383517"/>
                <a:gd name="connsiteY33" fmla="*/ 12863 h 417056"/>
                <a:gd name="connsiteX34" fmla="*/ 196530 w 383517"/>
                <a:gd name="connsiteY34" fmla="*/ 12863 h 417056"/>
                <a:gd name="connsiteX35" fmla="*/ 241114 w 383517"/>
                <a:gd name="connsiteY35" fmla="*/ 16252 h 417056"/>
                <a:gd name="connsiteX36" fmla="*/ 293954 w 383517"/>
                <a:gd name="connsiteY36" fmla="*/ 28767 h 417056"/>
                <a:gd name="connsiteX37" fmla="*/ 307078 w 383517"/>
                <a:gd name="connsiteY37" fmla="*/ 31287 h 417056"/>
                <a:gd name="connsiteX38" fmla="*/ 318549 w 383517"/>
                <a:gd name="connsiteY38" fmla="*/ 26073 h 417056"/>
                <a:gd name="connsiteX39" fmla="*/ 322982 w 383517"/>
                <a:gd name="connsiteY39" fmla="*/ 22162 h 417056"/>
                <a:gd name="connsiteX40" fmla="*/ 348099 w 383517"/>
                <a:gd name="connsiteY40" fmla="*/ 1391 h 417056"/>
                <a:gd name="connsiteX41" fmla="*/ 350011 w 383517"/>
                <a:gd name="connsiteY41" fmla="*/ 0 h 417056"/>
                <a:gd name="connsiteX42" fmla="*/ 350011 w 383517"/>
                <a:gd name="connsiteY42" fmla="*/ 149657 h 417056"/>
                <a:gd name="connsiteX43" fmla="*/ 348359 w 383517"/>
                <a:gd name="connsiteY43" fmla="*/ 149049 h 417056"/>
                <a:gd name="connsiteX44" fmla="*/ 343753 w 383517"/>
                <a:gd name="connsiteY44" fmla="*/ 145659 h 417056"/>
                <a:gd name="connsiteX45" fmla="*/ 342797 w 383517"/>
                <a:gd name="connsiteY45" fmla="*/ 144703 h 417056"/>
                <a:gd name="connsiteX46" fmla="*/ 335497 w 383517"/>
                <a:gd name="connsiteY46" fmla="*/ 137403 h 417056"/>
                <a:gd name="connsiteX47" fmla="*/ 330195 w 383517"/>
                <a:gd name="connsiteY47" fmla="*/ 132015 h 417056"/>
                <a:gd name="connsiteX48" fmla="*/ 187491 w 383517"/>
                <a:gd name="connsiteY48" fmla="*/ 78566 h 417056"/>
                <a:gd name="connsiteX49" fmla="*/ 141951 w 383517"/>
                <a:gd name="connsiteY49" fmla="*/ 81607 h 417056"/>
                <a:gd name="connsiteX50" fmla="*/ 108838 w 383517"/>
                <a:gd name="connsiteY50" fmla="*/ 94731 h 417056"/>
                <a:gd name="connsiteX51" fmla="*/ 97453 w 383517"/>
                <a:gd name="connsiteY51" fmla="*/ 122976 h 417056"/>
                <a:gd name="connsiteX52" fmla="*/ 116486 w 383517"/>
                <a:gd name="connsiteY52" fmla="*/ 146528 h 417056"/>
                <a:gd name="connsiteX53" fmla="*/ 144471 w 383517"/>
                <a:gd name="connsiteY53" fmla="*/ 155219 h 417056"/>
                <a:gd name="connsiteX54" fmla="*/ 198268 w 383517"/>
                <a:gd name="connsiteY54" fmla="*/ 162607 h 417056"/>
                <a:gd name="connsiteX55" fmla="*/ 199224 w 383517"/>
                <a:gd name="connsiteY55" fmla="*/ 162607 h 417056"/>
                <a:gd name="connsiteX56" fmla="*/ 241461 w 383517"/>
                <a:gd name="connsiteY56" fmla="*/ 168256 h 417056"/>
                <a:gd name="connsiteX57" fmla="*/ 323417 w 383517"/>
                <a:gd name="connsiteY57" fmla="*/ 191460 h 417056"/>
                <a:gd name="connsiteX58" fmla="*/ 372172 w 383517"/>
                <a:gd name="connsiteY58" fmla="*/ 238652 h 417056"/>
                <a:gd name="connsiteX59" fmla="*/ 380863 w 383517"/>
                <a:gd name="connsiteY59" fmla="*/ 316870 h 417056"/>
                <a:gd name="connsiteX60" fmla="*/ 341928 w 383517"/>
                <a:gd name="connsiteY60" fmla="*/ 381183 h 417056"/>
                <a:gd name="connsiteX61" fmla="*/ 257018 w 383517"/>
                <a:gd name="connsiteY61" fmla="*/ 413600 h 417056"/>
                <a:gd name="connsiteX62" fmla="*/ 210087 w 383517"/>
                <a:gd name="connsiteY62" fmla="*/ 416989 h 41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517" h="417056">
                  <a:moveTo>
                    <a:pt x="210087" y="416989"/>
                  </a:moveTo>
                  <a:cubicBezTo>
                    <a:pt x="166511" y="417928"/>
                    <a:pt x="123283" y="409016"/>
                    <a:pt x="83635" y="390916"/>
                  </a:cubicBezTo>
                  <a:cubicBezTo>
                    <a:pt x="82157" y="390221"/>
                    <a:pt x="80593" y="389265"/>
                    <a:pt x="79116" y="388396"/>
                  </a:cubicBezTo>
                  <a:cubicBezTo>
                    <a:pt x="75422" y="385770"/>
                    <a:pt x="71111" y="384153"/>
                    <a:pt x="66601" y="383703"/>
                  </a:cubicBezTo>
                  <a:lnTo>
                    <a:pt x="64862" y="383703"/>
                  </a:lnTo>
                  <a:cubicBezTo>
                    <a:pt x="60986" y="384388"/>
                    <a:pt x="57180" y="385405"/>
                    <a:pt x="53477" y="386745"/>
                  </a:cubicBezTo>
                  <a:lnTo>
                    <a:pt x="52521" y="386745"/>
                  </a:lnTo>
                  <a:cubicBezTo>
                    <a:pt x="44543" y="389564"/>
                    <a:pt x="36991" y="393484"/>
                    <a:pt x="30099" y="398390"/>
                  </a:cubicBezTo>
                  <a:cubicBezTo>
                    <a:pt x="28013" y="399897"/>
                    <a:pt x="25753" y="401374"/>
                    <a:pt x="23320" y="402823"/>
                  </a:cubicBezTo>
                  <a:lnTo>
                    <a:pt x="19148" y="405343"/>
                  </a:lnTo>
                  <a:cubicBezTo>
                    <a:pt x="16628" y="406821"/>
                    <a:pt x="14021" y="408298"/>
                    <a:pt x="11848" y="409862"/>
                  </a:cubicBezTo>
                  <a:lnTo>
                    <a:pt x="9936" y="411253"/>
                  </a:lnTo>
                  <a:lnTo>
                    <a:pt x="9936" y="406734"/>
                  </a:lnTo>
                  <a:lnTo>
                    <a:pt x="8459" y="264116"/>
                  </a:lnTo>
                  <a:lnTo>
                    <a:pt x="10631" y="266463"/>
                  </a:lnTo>
                  <a:cubicBezTo>
                    <a:pt x="13152" y="269244"/>
                    <a:pt x="15237" y="271677"/>
                    <a:pt x="16976" y="273850"/>
                  </a:cubicBezTo>
                  <a:cubicBezTo>
                    <a:pt x="19157" y="276573"/>
                    <a:pt x="21538" y="279129"/>
                    <a:pt x="24102" y="281498"/>
                  </a:cubicBezTo>
                  <a:lnTo>
                    <a:pt x="28274" y="285148"/>
                  </a:lnTo>
                  <a:cubicBezTo>
                    <a:pt x="33749" y="289928"/>
                    <a:pt x="39398" y="294882"/>
                    <a:pt x="45656" y="299227"/>
                  </a:cubicBezTo>
                  <a:cubicBezTo>
                    <a:pt x="61508" y="310630"/>
                    <a:pt x="78594" y="320220"/>
                    <a:pt x="96584" y="327820"/>
                  </a:cubicBezTo>
                  <a:cubicBezTo>
                    <a:pt x="132851" y="343816"/>
                    <a:pt x="172012" y="352216"/>
                    <a:pt x="211652" y="352503"/>
                  </a:cubicBezTo>
                  <a:cubicBezTo>
                    <a:pt x="251977" y="352503"/>
                    <a:pt x="275356" y="339553"/>
                    <a:pt x="281179" y="314002"/>
                  </a:cubicBezTo>
                  <a:cubicBezTo>
                    <a:pt x="285707" y="300505"/>
                    <a:pt x="279684" y="285724"/>
                    <a:pt x="267013" y="279238"/>
                  </a:cubicBezTo>
                  <a:cubicBezTo>
                    <a:pt x="260616" y="275736"/>
                    <a:pt x="253811" y="273023"/>
                    <a:pt x="246763" y="271156"/>
                  </a:cubicBezTo>
                  <a:cubicBezTo>
                    <a:pt x="225140" y="265839"/>
                    <a:pt x="203152" y="262178"/>
                    <a:pt x="180973" y="260205"/>
                  </a:cubicBezTo>
                  <a:lnTo>
                    <a:pt x="180104" y="260205"/>
                  </a:lnTo>
                  <a:cubicBezTo>
                    <a:pt x="170978" y="259162"/>
                    <a:pt x="161853" y="258119"/>
                    <a:pt x="152814" y="256816"/>
                  </a:cubicBezTo>
                  <a:cubicBezTo>
                    <a:pt x="124325" y="253817"/>
                    <a:pt x="96341" y="247157"/>
                    <a:pt x="69555" y="237001"/>
                  </a:cubicBezTo>
                  <a:cubicBezTo>
                    <a:pt x="46568" y="228502"/>
                    <a:pt x="27101" y="212524"/>
                    <a:pt x="14282" y="191634"/>
                  </a:cubicBezTo>
                  <a:cubicBezTo>
                    <a:pt x="5877" y="176643"/>
                    <a:pt x="1141" y="159876"/>
                    <a:pt x="463" y="142704"/>
                  </a:cubicBezTo>
                  <a:cubicBezTo>
                    <a:pt x="-1892" y="117465"/>
                    <a:pt x="4791" y="92209"/>
                    <a:pt x="19322" y="71439"/>
                  </a:cubicBezTo>
                  <a:cubicBezTo>
                    <a:pt x="36704" y="46409"/>
                    <a:pt x="63646" y="29636"/>
                    <a:pt x="100756" y="20163"/>
                  </a:cubicBezTo>
                  <a:cubicBezTo>
                    <a:pt x="123074" y="14658"/>
                    <a:pt x="145992" y="12000"/>
                    <a:pt x="168979" y="12254"/>
                  </a:cubicBezTo>
                  <a:cubicBezTo>
                    <a:pt x="176019" y="12254"/>
                    <a:pt x="182972" y="12254"/>
                    <a:pt x="190011" y="12863"/>
                  </a:cubicBezTo>
                  <a:lnTo>
                    <a:pt x="196530" y="12863"/>
                  </a:lnTo>
                  <a:cubicBezTo>
                    <a:pt x="211130" y="13645"/>
                    <a:pt x="226339" y="14427"/>
                    <a:pt x="241114" y="16252"/>
                  </a:cubicBezTo>
                  <a:cubicBezTo>
                    <a:pt x="259000" y="19198"/>
                    <a:pt x="276651" y="23379"/>
                    <a:pt x="293954" y="28767"/>
                  </a:cubicBezTo>
                  <a:cubicBezTo>
                    <a:pt x="298204" y="30173"/>
                    <a:pt x="302610" y="31020"/>
                    <a:pt x="307078" y="31287"/>
                  </a:cubicBezTo>
                  <a:cubicBezTo>
                    <a:pt x="311458" y="31203"/>
                    <a:pt x="315603" y="29316"/>
                    <a:pt x="318549" y="26073"/>
                  </a:cubicBezTo>
                  <a:lnTo>
                    <a:pt x="322982" y="22162"/>
                  </a:lnTo>
                  <a:cubicBezTo>
                    <a:pt x="330986" y="14809"/>
                    <a:pt x="339373" y="7877"/>
                    <a:pt x="348099" y="1391"/>
                  </a:cubicBezTo>
                  <a:lnTo>
                    <a:pt x="350011" y="0"/>
                  </a:lnTo>
                  <a:lnTo>
                    <a:pt x="350011" y="149657"/>
                  </a:lnTo>
                  <a:lnTo>
                    <a:pt x="348359" y="149049"/>
                  </a:lnTo>
                  <a:cubicBezTo>
                    <a:pt x="346560" y="148329"/>
                    <a:pt x="344979" y="147163"/>
                    <a:pt x="343753" y="145659"/>
                  </a:cubicBezTo>
                  <a:lnTo>
                    <a:pt x="342797" y="144703"/>
                  </a:lnTo>
                  <a:lnTo>
                    <a:pt x="335497" y="137403"/>
                  </a:lnTo>
                  <a:lnTo>
                    <a:pt x="330195" y="132015"/>
                  </a:lnTo>
                  <a:cubicBezTo>
                    <a:pt x="296475" y="98555"/>
                    <a:pt x="243287" y="78566"/>
                    <a:pt x="187491" y="78566"/>
                  </a:cubicBezTo>
                  <a:cubicBezTo>
                    <a:pt x="172264" y="78666"/>
                    <a:pt x="157055" y="79682"/>
                    <a:pt x="141951" y="81607"/>
                  </a:cubicBezTo>
                  <a:cubicBezTo>
                    <a:pt x="129862" y="82622"/>
                    <a:pt x="118338" y="87188"/>
                    <a:pt x="108838" y="94731"/>
                  </a:cubicBezTo>
                  <a:cubicBezTo>
                    <a:pt x="100321" y="101476"/>
                    <a:pt x="95993" y="112212"/>
                    <a:pt x="97453" y="122976"/>
                  </a:cubicBezTo>
                  <a:cubicBezTo>
                    <a:pt x="99174" y="133644"/>
                    <a:pt x="106422" y="142603"/>
                    <a:pt x="116486" y="146528"/>
                  </a:cubicBezTo>
                  <a:cubicBezTo>
                    <a:pt x="125421" y="150567"/>
                    <a:pt x="134824" y="153486"/>
                    <a:pt x="144471" y="155219"/>
                  </a:cubicBezTo>
                  <a:cubicBezTo>
                    <a:pt x="162374" y="157913"/>
                    <a:pt x="180625" y="160260"/>
                    <a:pt x="198268" y="162607"/>
                  </a:cubicBezTo>
                  <a:lnTo>
                    <a:pt x="199224" y="162607"/>
                  </a:lnTo>
                  <a:cubicBezTo>
                    <a:pt x="213303" y="164432"/>
                    <a:pt x="227382" y="166257"/>
                    <a:pt x="241461" y="168256"/>
                  </a:cubicBezTo>
                  <a:cubicBezTo>
                    <a:pt x="269863" y="171484"/>
                    <a:pt x="297544" y="179322"/>
                    <a:pt x="323417" y="191460"/>
                  </a:cubicBezTo>
                  <a:cubicBezTo>
                    <a:pt x="344561" y="201192"/>
                    <a:pt x="361761" y="217836"/>
                    <a:pt x="372172" y="238652"/>
                  </a:cubicBezTo>
                  <a:cubicBezTo>
                    <a:pt x="383297" y="263141"/>
                    <a:pt x="386338" y="290536"/>
                    <a:pt x="380863" y="316870"/>
                  </a:cubicBezTo>
                  <a:cubicBezTo>
                    <a:pt x="376596" y="342500"/>
                    <a:pt x="362656" y="365518"/>
                    <a:pt x="341928" y="381183"/>
                  </a:cubicBezTo>
                  <a:cubicBezTo>
                    <a:pt x="317046" y="399414"/>
                    <a:pt x="287714" y="410612"/>
                    <a:pt x="257018" y="413600"/>
                  </a:cubicBezTo>
                  <a:cubicBezTo>
                    <a:pt x="241479" y="415859"/>
                    <a:pt x="225792" y="416992"/>
                    <a:pt x="210087" y="416989"/>
                  </a:cubicBezTo>
                  <a:close/>
                </a:path>
              </a:pathLst>
            </a:custGeom>
            <a:solidFill>
              <a:schemeClr val="bg1"/>
            </a:solidFill>
            <a:ln w="8672" cap="flat">
              <a:noFill/>
              <a:prstDash val="solid"/>
              <a:miter/>
            </a:ln>
          </p:spPr>
          <p:txBody>
            <a:bodyPr rtlCol="0" anchor="ctr"/>
            <a:lstStyle/>
            <a:p>
              <a:endParaRPr lang="en-US" sz="2592"/>
            </a:p>
          </p:txBody>
        </p:sp>
        <p:sp>
          <p:nvSpPr>
            <p:cNvPr id="35" name="Freeform: Shape 34">
              <a:extLst>
                <a:ext uri="{FF2B5EF4-FFF2-40B4-BE49-F238E27FC236}">
                  <a16:creationId xmlns:a16="http://schemas.microsoft.com/office/drawing/2014/main" id="{DD8AC0A7-18D1-D0B4-3A11-A04B7E7547D2}"/>
                </a:ext>
              </a:extLst>
            </p:cNvPr>
            <p:cNvSpPr/>
            <p:nvPr/>
          </p:nvSpPr>
          <p:spPr>
            <a:xfrm>
              <a:off x="1850911" y="246965"/>
              <a:ext cx="288489" cy="277731"/>
            </a:xfrm>
            <a:custGeom>
              <a:avLst/>
              <a:gdLst>
                <a:gd name="connsiteX0" fmla="*/ 422377 w 422377"/>
                <a:gd name="connsiteY0" fmla="*/ 273491 h 406626"/>
                <a:gd name="connsiteX1" fmla="*/ 334078 w 422377"/>
                <a:gd name="connsiteY1" fmla="*/ 156859 h 406626"/>
                <a:gd name="connsiteX2" fmla="*/ 363627 w 422377"/>
                <a:gd name="connsiteY2" fmla="*/ 96023 h 406626"/>
                <a:gd name="connsiteX3" fmla="*/ 351460 w 422377"/>
                <a:gd name="connsiteY3" fmla="*/ 54828 h 406626"/>
                <a:gd name="connsiteX4" fmla="*/ 320781 w 422377"/>
                <a:gd name="connsiteY4" fmla="*/ 24758 h 406626"/>
                <a:gd name="connsiteX5" fmla="*/ 273937 w 422377"/>
                <a:gd name="connsiteY5" fmla="*/ 5377 h 406626"/>
                <a:gd name="connsiteX6" fmla="*/ 210754 w 422377"/>
                <a:gd name="connsiteY6" fmla="*/ 163 h 406626"/>
                <a:gd name="connsiteX7" fmla="*/ 3389 w 422377"/>
                <a:gd name="connsiteY7" fmla="*/ 163 h 406626"/>
                <a:gd name="connsiteX8" fmla="*/ 0 w 422377"/>
                <a:gd name="connsiteY8" fmla="*/ 858 h 406626"/>
                <a:gd name="connsiteX9" fmla="*/ 0 w 422377"/>
                <a:gd name="connsiteY9" fmla="*/ 858 h 406626"/>
                <a:gd name="connsiteX10" fmla="*/ 5475 w 422377"/>
                <a:gd name="connsiteY10" fmla="*/ 10765 h 406626"/>
                <a:gd name="connsiteX11" fmla="*/ 27463 w 422377"/>
                <a:gd name="connsiteY11" fmla="*/ 50917 h 406626"/>
                <a:gd name="connsiteX12" fmla="*/ 28506 w 422377"/>
                <a:gd name="connsiteY12" fmla="*/ 57783 h 406626"/>
                <a:gd name="connsiteX13" fmla="*/ 28506 w 422377"/>
                <a:gd name="connsiteY13" fmla="*/ 58652 h 406626"/>
                <a:gd name="connsiteX14" fmla="*/ 28506 w 422377"/>
                <a:gd name="connsiteY14" fmla="*/ 348146 h 406626"/>
                <a:gd name="connsiteX15" fmla="*/ 27550 w 422377"/>
                <a:gd name="connsiteY15" fmla="*/ 354577 h 406626"/>
                <a:gd name="connsiteX16" fmla="*/ 6431 w 422377"/>
                <a:gd name="connsiteY16" fmla="*/ 393599 h 406626"/>
                <a:gd name="connsiteX17" fmla="*/ 0 w 422377"/>
                <a:gd name="connsiteY17" fmla="*/ 405332 h 406626"/>
                <a:gd name="connsiteX18" fmla="*/ 0 w 422377"/>
                <a:gd name="connsiteY18" fmla="*/ 405332 h 406626"/>
                <a:gd name="connsiteX19" fmla="*/ 3389 w 422377"/>
                <a:gd name="connsiteY19" fmla="*/ 406027 h 406626"/>
                <a:gd name="connsiteX20" fmla="*/ 203280 w 422377"/>
                <a:gd name="connsiteY20" fmla="*/ 406027 h 406626"/>
                <a:gd name="connsiteX21" fmla="*/ 275936 w 422377"/>
                <a:gd name="connsiteY21" fmla="*/ 405158 h 406626"/>
                <a:gd name="connsiteX22" fmla="*/ 359629 w 422377"/>
                <a:gd name="connsiteY22" fmla="*/ 376739 h 406626"/>
                <a:gd name="connsiteX23" fmla="*/ 411774 w 422377"/>
                <a:gd name="connsiteY23" fmla="*/ 319900 h 406626"/>
                <a:gd name="connsiteX24" fmla="*/ 422377 w 422377"/>
                <a:gd name="connsiteY24" fmla="*/ 273491 h 406626"/>
                <a:gd name="connsiteX25" fmla="*/ 252123 w 422377"/>
                <a:gd name="connsiteY25" fmla="*/ 211004 h 406626"/>
                <a:gd name="connsiteX26" fmla="*/ 309222 w 422377"/>
                <a:gd name="connsiteY26" fmla="*/ 237076 h 406626"/>
                <a:gd name="connsiteX27" fmla="*/ 309743 w 422377"/>
                <a:gd name="connsiteY27" fmla="*/ 313904 h 406626"/>
                <a:gd name="connsiteX28" fmla="*/ 248125 w 422377"/>
                <a:gd name="connsiteY28" fmla="*/ 341541 h 406626"/>
                <a:gd name="connsiteX29" fmla="*/ 201976 w 422377"/>
                <a:gd name="connsiteY29" fmla="*/ 341541 h 406626"/>
                <a:gd name="connsiteX30" fmla="*/ 133231 w 422377"/>
                <a:gd name="connsiteY30" fmla="*/ 341541 h 406626"/>
                <a:gd name="connsiteX31" fmla="*/ 133231 w 422377"/>
                <a:gd name="connsiteY31" fmla="*/ 211177 h 406626"/>
                <a:gd name="connsiteX32" fmla="*/ 134883 w 422377"/>
                <a:gd name="connsiteY32" fmla="*/ 210656 h 406626"/>
                <a:gd name="connsiteX33" fmla="*/ 136534 w 422377"/>
                <a:gd name="connsiteY33" fmla="*/ 210656 h 406626"/>
                <a:gd name="connsiteX34" fmla="*/ 136534 w 422377"/>
                <a:gd name="connsiteY34" fmla="*/ 210656 h 406626"/>
                <a:gd name="connsiteX35" fmla="*/ 178598 w 422377"/>
                <a:gd name="connsiteY35" fmla="*/ 210656 h 406626"/>
                <a:gd name="connsiteX36" fmla="*/ 252123 w 422377"/>
                <a:gd name="connsiteY36" fmla="*/ 211004 h 406626"/>
                <a:gd name="connsiteX37" fmla="*/ 133144 w 422377"/>
                <a:gd name="connsiteY37" fmla="*/ 64823 h 406626"/>
                <a:gd name="connsiteX38" fmla="*/ 135839 w 422377"/>
                <a:gd name="connsiteY38" fmla="*/ 64823 h 406626"/>
                <a:gd name="connsiteX39" fmla="*/ 139054 w 422377"/>
                <a:gd name="connsiteY39" fmla="*/ 64823 h 406626"/>
                <a:gd name="connsiteX40" fmla="*/ 221357 w 422377"/>
                <a:gd name="connsiteY40" fmla="*/ 64823 h 406626"/>
                <a:gd name="connsiteX41" fmla="*/ 254035 w 422377"/>
                <a:gd name="connsiteY41" fmla="*/ 73514 h 406626"/>
                <a:gd name="connsiteX42" fmla="*/ 272894 w 422377"/>
                <a:gd name="connsiteY42" fmla="*/ 109668 h 406626"/>
                <a:gd name="connsiteX43" fmla="*/ 243953 w 422377"/>
                <a:gd name="connsiteY43" fmla="*/ 142085 h 406626"/>
                <a:gd name="connsiteX44" fmla="*/ 220488 w 422377"/>
                <a:gd name="connsiteY44" fmla="*/ 145648 h 406626"/>
                <a:gd name="connsiteX45" fmla="*/ 185724 w 422377"/>
                <a:gd name="connsiteY45" fmla="*/ 145648 h 406626"/>
                <a:gd name="connsiteX46" fmla="*/ 137924 w 422377"/>
                <a:gd name="connsiteY46" fmla="*/ 145648 h 406626"/>
                <a:gd name="connsiteX47" fmla="*/ 135578 w 422377"/>
                <a:gd name="connsiteY47" fmla="*/ 145648 h 406626"/>
                <a:gd name="connsiteX48" fmla="*/ 132971 w 422377"/>
                <a:gd name="connsiteY48" fmla="*/ 145648 h 40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2377" h="406626">
                  <a:moveTo>
                    <a:pt x="422377" y="273491"/>
                  </a:moveTo>
                  <a:cubicBezTo>
                    <a:pt x="422377" y="223171"/>
                    <a:pt x="386658" y="179543"/>
                    <a:pt x="334078" y="156859"/>
                  </a:cubicBezTo>
                  <a:cubicBezTo>
                    <a:pt x="352389" y="141912"/>
                    <a:pt x="363201" y="119661"/>
                    <a:pt x="363627" y="96023"/>
                  </a:cubicBezTo>
                  <a:cubicBezTo>
                    <a:pt x="363575" y="81413"/>
                    <a:pt x="359351" y="67122"/>
                    <a:pt x="351460" y="54828"/>
                  </a:cubicBezTo>
                  <a:cubicBezTo>
                    <a:pt x="343577" y="42667"/>
                    <a:pt x="333096" y="32399"/>
                    <a:pt x="320781" y="24758"/>
                  </a:cubicBezTo>
                  <a:cubicBezTo>
                    <a:pt x="306380" y="15682"/>
                    <a:pt x="290536" y="9128"/>
                    <a:pt x="273937" y="5377"/>
                  </a:cubicBezTo>
                  <a:cubicBezTo>
                    <a:pt x="253148" y="1179"/>
                    <a:pt x="231942" y="-571"/>
                    <a:pt x="210754" y="163"/>
                  </a:cubicBezTo>
                  <a:lnTo>
                    <a:pt x="3389" y="163"/>
                  </a:lnTo>
                  <a:cubicBezTo>
                    <a:pt x="2233" y="235"/>
                    <a:pt x="1092" y="469"/>
                    <a:pt x="0" y="858"/>
                  </a:cubicBezTo>
                  <a:lnTo>
                    <a:pt x="0" y="858"/>
                  </a:lnTo>
                  <a:lnTo>
                    <a:pt x="5475" y="10765"/>
                  </a:lnTo>
                  <a:cubicBezTo>
                    <a:pt x="13036" y="24410"/>
                    <a:pt x="20337" y="37620"/>
                    <a:pt x="27463" y="50917"/>
                  </a:cubicBezTo>
                  <a:cubicBezTo>
                    <a:pt x="28378" y="53083"/>
                    <a:pt x="28737" y="55444"/>
                    <a:pt x="28506" y="57783"/>
                  </a:cubicBezTo>
                  <a:lnTo>
                    <a:pt x="28506" y="58652"/>
                  </a:lnTo>
                  <a:cubicBezTo>
                    <a:pt x="28506" y="154947"/>
                    <a:pt x="28506" y="251156"/>
                    <a:pt x="28506" y="348146"/>
                  </a:cubicBezTo>
                  <a:cubicBezTo>
                    <a:pt x="28714" y="350335"/>
                    <a:pt x="28385" y="352543"/>
                    <a:pt x="27550" y="354577"/>
                  </a:cubicBezTo>
                  <a:cubicBezTo>
                    <a:pt x="20597" y="367613"/>
                    <a:pt x="13471" y="380650"/>
                    <a:pt x="6431" y="393599"/>
                  </a:cubicBezTo>
                  <a:lnTo>
                    <a:pt x="0" y="405332"/>
                  </a:lnTo>
                  <a:lnTo>
                    <a:pt x="0" y="405332"/>
                  </a:lnTo>
                  <a:cubicBezTo>
                    <a:pt x="1094" y="405714"/>
                    <a:pt x="2234" y="405947"/>
                    <a:pt x="3389" y="406027"/>
                  </a:cubicBezTo>
                  <a:lnTo>
                    <a:pt x="203280" y="406027"/>
                  </a:lnTo>
                  <a:cubicBezTo>
                    <a:pt x="227493" y="407052"/>
                    <a:pt x="251749" y="406762"/>
                    <a:pt x="275936" y="405158"/>
                  </a:cubicBezTo>
                  <a:cubicBezTo>
                    <a:pt x="305641" y="402212"/>
                    <a:pt x="334269" y="392489"/>
                    <a:pt x="359629" y="376739"/>
                  </a:cubicBezTo>
                  <a:cubicBezTo>
                    <a:pt x="381982" y="363038"/>
                    <a:pt x="400042" y="343348"/>
                    <a:pt x="411774" y="319900"/>
                  </a:cubicBezTo>
                  <a:cubicBezTo>
                    <a:pt x="418744" y="305421"/>
                    <a:pt x="422369" y="289561"/>
                    <a:pt x="422377" y="273491"/>
                  </a:cubicBezTo>
                  <a:close/>
                  <a:moveTo>
                    <a:pt x="252123" y="211004"/>
                  </a:moveTo>
                  <a:cubicBezTo>
                    <a:pt x="273876" y="211725"/>
                    <a:pt x="294430" y="221112"/>
                    <a:pt x="309222" y="237076"/>
                  </a:cubicBezTo>
                  <a:cubicBezTo>
                    <a:pt x="329011" y="258785"/>
                    <a:pt x="329237" y="291928"/>
                    <a:pt x="309743" y="313904"/>
                  </a:cubicBezTo>
                  <a:cubicBezTo>
                    <a:pt x="294056" y="331443"/>
                    <a:pt x="271660" y="341490"/>
                    <a:pt x="248125" y="341541"/>
                  </a:cubicBezTo>
                  <a:cubicBezTo>
                    <a:pt x="234393" y="341541"/>
                    <a:pt x="219706" y="341541"/>
                    <a:pt x="201976" y="341541"/>
                  </a:cubicBezTo>
                  <a:lnTo>
                    <a:pt x="133231" y="341541"/>
                  </a:lnTo>
                  <a:lnTo>
                    <a:pt x="133231" y="211177"/>
                  </a:lnTo>
                  <a:lnTo>
                    <a:pt x="134883" y="210656"/>
                  </a:lnTo>
                  <a:cubicBezTo>
                    <a:pt x="135430" y="210583"/>
                    <a:pt x="135986" y="210583"/>
                    <a:pt x="136534" y="210656"/>
                  </a:cubicBezTo>
                  <a:lnTo>
                    <a:pt x="136534" y="210656"/>
                  </a:lnTo>
                  <a:lnTo>
                    <a:pt x="178598" y="210656"/>
                  </a:lnTo>
                  <a:cubicBezTo>
                    <a:pt x="202063" y="209961"/>
                    <a:pt x="227354" y="209961"/>
                    <a:pt x="252123" y="211004"/>
                  </a:cubicBezTo>
                  <a:close/>
                  <a:moveTo>
                    <a:pt x="133144" y="64823"/>
                  </a:moveTo>
                  <a:lnTo>
                    <a:pt x="135839" y="64823"/>
                  </a:lnTo>
                  <a:lnTo>
                    <a:pt x="139054" y="64823"/>
                  </a:lnTo>
                  <a:lnTo>
                    <a:pt x="221357" y="64823"/>
                  </a:lnTo>
                  <a:cubicBezTo>
                    <a:pt x="232872" y="64392"/>
                    <a:pt x="244257" y="67419"/>
                    <a:pt x="254035" y="73514"/>
                  </a:cubicBezTo>
                  <a:cubicBezTo>
                    <a:pt x="266975" y="80722"/>
                    <a:pt x="274389" y="94933"/>
                    <a:pt x="272894" y="109668"/>
                  </a:cubicBezTo>
                  <a:cubicBezTo>
                    <a:pt x="271460" y="125676"/>
                    <a:pt x="259701" y="138850"/>
                    <a:pt x="243953" y="142085"/>
                  </a:cubicBezTo>
                  <a:cubicBezTo>
                    <a:pt x="236323" y="144290"/>
                    <a:pt x="228431" y="145488"/>
                    <a:pt x="220488" y="145648"/>
                  </a:cubicBezTo>
                  <a:cubicBezTo>
                    <a:pt x="208929" y="145648"/>
                    <a:pt x="197457" y="145648"/>
                    <a:pt x="185724" y="145648"/>
                  </a:cubicBezTo>
                  <a:lnTo>
                    <a:pt x="137924" y="145648"/>
                  </a:lnTo>
                  <a:lnTo>
                    <a:pt x="135578" y="145648"/>
                  </a:lnTo>
                  <a:lnTo>
                    <a:pt x="132971" y="145648"/>
                  </a:lnTo>
                  <a:close/>
                </a:path>
              </a:pathLst>
            </a:custGeom>
            <a:solidFill>
              <a:schemeClr val="bg1"/>
            </a:solidFill>
            <a:ln w="8672" cap="flat">
              <a:noFill/>
              <a:prstDash val="solid"/>
              <a:miter/>
            </a:ln>
          </p:spPr>
          <p:txBody>
            <a:bodyPr rtlCol="0" anchor="ctr"/>
            <a:lstStyle/>
            <a:p>
              <a:endParaRPr lang="en-US" sz="2592"/>
            </a:p>
          </p:txBody>
        </p:sp>
        <p:sp>
          <p:nvSpPr>
            <p:cNvPr id="36" name="Freeform: Shape 35">
              <a:extLst>
                <a:ext uri="{FF2B5EF4-FFF2-40B4-BE49-F238E27FC236}">
                  <a16:creationId xmlns:a16="http://schemas.microsoft.com/office/drawing/2014/main" id="{832E79BA-E742-0267-7DA9-6CF98C1EE88A}"/>
                </a:ext>
              </a:extLst>
            </p:cNvPr>
            <p:cNvSpPr/>
            <p:nvPr/>
          </p:nvSpPr>
          <p:spPr>
            <a:xfrm>
              <a:off x="2340393" y="275687"/>
              <a:ext cx="235243" cy="229842"/>
            </a:xfrm>
            <a:custGeom>
              <a:avLst/>
              <a:gdLst>
                <a:gd name="connsiteX0" fmla="*/ 206061 w 344419"/>
                <a:gd name="connsiteY0" fmla="*/ 869 h 336511"/>
                <a:gd name="connsiteX1" fmla="*/ 208234 w 344419"/>
                <a:gd name="connsiteY1" fmla="*/ 5562 h 336511"/>
                <a:gd name="connsiteX2" fmla="*/ 209190 w 344419"/>
                <a:gd name="connsiteY2" fmla="*/ 7648 h 336511"/>
                <a:gd name="connsiteX3" fmla="*/ 214665 w 344419"/>
                <a:gd name="connsiteY3" fmla="*/ 17729 h 336511"/>
                <a:gd name="connsiteX4" fmla="*/ 229092 w 344419"/>
                <a:gd name="connsiteY4" fmla="*/ 44845 h 336511"/>
                <a:gd name="connsiteX5" fmla="*/ 230569 w 344419"/>
                <a:gd name="connsiteY5" fmla="*/ 49712 h 336511"/>
                <a:gd name="connsiteX6" fmla="*/ 230569 w 344419"/>
                <a:gd name="connsiteY6" fmla="*/ 60402 h 336511"/>
                <a:gd name="connsiteX7" fmla="*/ 230569 w 344419"/>
                <a:gd name="connsiteY7" fmla="*/ 228049 h 336511"/>
                <a:gd name="connsiteX8" fmla="*/ 208842 w 344419"/>
                <a:gd name="connsiteY8" fmla="*/ 263682 h 336511"/>
                <a:gd name="connsiteX9" fmla="*/ 173209 w 344419"/>
                <a:gd name="connsiteY9" fmla="*/ 272373 h 336511"/>
                <a:gd name="connsiteX10" fmla="*/ 159565 w 344419"/>
                <a:gd name="connsiteY10" fmla="*/ 271243 h 336511"/>
                <a:gd name="connsiteX11" fmla="*/ 113416 w 344419"/>
                <a:gd name="connsiteY11" fmla="*/ 219097 h 336511"/>
                <a:gd name="connsiteX12" fmla="*/ 113416 w 344419"/>
                <a:gd name="connsiteY12" fmla="*/ 78653 h 336511"/>
                <a:gd name="connsiteX13" fmla="*/ 128364 w 344419"/>
                <a:gd name="connsiteY13" fmla="*/ 19555 h 336511"/>
                <a:gd name="connsiteX14" fmla="*/ 134361 w 344419"/>
                <a:gd name="connsiteY14" fmla="*/ 8778 h 336511"/>
                <a:gd name="connsiteX15" fmla="*/ 136968 w 344419"/>
                <a:gd name="connsiteY15" fmla="*/ 3563 h 336511"/>
                <a:gd name="connsiteX16" fmla="*/ 138793 w 344419"/>
                <a:gd name="connsiteY16" fmla="*/ 0 h 336511"/>
                <a:gd name="connsiteX17" fmla="*/ 0 w 344419"/>
                <a:gd name="connsiteY17" fmla="*/ 0 h 336511"/>
                <a:gd name="connsiteX18" fmla="*/ 0 w 344419"/>
                <a:gd name="connsiteY18" fmla="*/ 4085 h 336511"/>
                <a:gd name="connsiteX19" fmla="*/ 5649 w 344419"/>
                <a:gd name="connsiteY19" fmla="*/ 14166 h 336511"/>
                <a:gd name="connsiteX20" fmla="*/ 23031 w 344419"/>
                <a:gd name="connsiteY20" fmla="*/ 46583 h 336511"/>
                <a:gd name="connsiteX21" fmla="*/ 23031 w 344419"/>
                <a:gd name="connsiteY21" fmla="*/ 49973 h 336511"/>
                <a:gd name="connsiteX22" fmla="*/ 23031 w 344419"/>
                <a:gd name="connsiteY22" fmla="*/ 98902 h 336511"/>
                <a:gd name="connsiteX23" fmla="*/ 23031 w 344419"/>
                <a:gd name="connsiteY23" fmla="*/ 223704 h 336511"/>
                <a:gd name="connsiteX24" fmla="*/ 23031 w 344419"/>
                <a:gd name="connsiteY24" fmla="*/ 237174 h 336511"/>
                <a:gd name="connsiteX25" fmla="*/ 171645 w 344419"/>
                <a:gd name="connsiteY25" fmla="*/ 336511 h 336511"/>
                <a:gd name="connsiteX26" fmla="*/ 320259 w 344419"/>
                <a:gd name="connsiteY26" fmla="*/ 237174 h 336511"/>
                <a:gd name="connsiteX27" fmla="*/ 320259 w 344419"/>
                <a:gd name="connsiteY27" fmla="*/ 224138 h 336511"/>
                <a:gd name="connsiteX28" fmla="*/ 320259 w 344419"/>
                <a:gd name="connsiteY28" fmla="*/ 159130 h 336511"/>
                <a:gd name="connsiteX29" fmla="*/ 320259 w 344419"/>
                <a:gd name="connsiteY29" fmla="*/ 70918 h 336511"/>
                <a:gd name="connsiteX30" fmla="*/ 330949 w 344419"/>
                <a:gd name="connsiteY30" fmla="*/ 27463 h 336511"/>
                <a:gd name="connsiteX31" fmla="*/ 338076 w 344419"/>
                <a:gd name="connsiteY31" fmla="*/ 14340 h 336511"/>
                <a:gd name="connsiteX32" fmla="*/ 340857 w 344419"/>
                <a:gd name="connsiteY32" fmla="*/ 8778 h 336511"/>
                <a:gd name="connsiteX33" fmla="*/ 342247 w 344419"/>
                <a:gd name="connsiteY33" fmla="*/ 5823 h 336511"/>
                <a:gd name="connsiteX34" fmla="*/ 344420 w 344419"/>
                <a:gd name="connsiteY34" fmla="*/ 1043 h 3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19" h="336511">
                  <a:moveTo>
                    <a:pt x="206061" y="869"/>
                  </a:moveTo>
                  <a:lnTo>
                    <a:pt x="208234" y="5562"/>
                  </a:lnTo>
                  <a:cubicBezTo>
                    <a:pt x="208234" y="6344"/>
                    <a:pt x="208929" y="6953"/>
                    <a:pt x="209190" y="7648"/>
                  </a:cubicBezTo>
                  <a:lnTo>
                    <a:pt x="214665" y="17729"/>
                  </a:lnTo>
                  <a:cubicBezTo>
                    <a:pt x="219532" y="26420"/>
                    <a:pt x="224399" y="35806"/>
                    <a:pt x="229092" y="44845"/>
                  </a:cubicBezTo>
                  <a:cubicBezTo>
                    <a:pt x="229978" y="46319"/>
                    <a:pt x="230491" y="47992"/>
                    <a:pt x="230569" y="49712"/>
                  </a:cubicBezTo>
                  <a:lnTo>
                    <a:pt x="230569" y="60402"/>
                  </a:lnTo>
                  <a:cubicBezTo>
                    <a:pt x="230569" y="114894"/>
                    <a:pt x="230569" y="174252"/>
                    <a:pt x="230569" y="228049"/>
                  </a:cubicBezTo>
                  <a:cubicBezTo>
                    <a:pt x="230882" y="243144"/>
                    <a:pt x="222408" y="257050"/>
                    <a:pt x="208842" y="263682"/>
                  </a:cubicBezTo>
                  <a:cubicBezTo>
                    <a:pt x="197900" y="269564"/>
                    <a:pt x="185637" y="272555"/>
                    <a:pt x="173209" y="272373"/>
                  </a:cubicBezTo>
                  <a:cubicBezTo>
                    <a:pt x="168638" y="272334"/>
                    <a:pt x="164075" y="271957"/>
                    <a:pt x="159565" y="271243"/>
                  </a:cubicBezTo>
                  <a:cubicBezTo>
                    <a:pt x="128191" y="266115"/>
                    <a:pt x="112634" y="248646"/>
                    <a:pt x="113416" y="219097"/>
                  </a:cubicBezTo>
                  <a:cubicBezTo>
                    <a:pt x="114546" y="174165"/>
                    <a:pt x="114546" y="122976"/>
                    <a:pt x="113416" y="78653"/>
                  </a:cubicBezTo>
                  <a:cubicBezTo>
                    <a:pt x="111565" y="57829"/>
                    <a:pt x="116832" y="36993"/>
                    <a:pt x="128364" y="19555"/>
                  </a:cubicBezTo>
                  <a:cubicBezTo>
                    <a:pt x="130641" y="16122"/>
                    <a:pt x="132640" y="12518"/>
                    <a:pt x="134361" y="8778"/>
                  </a:cubicBezTo>
                  <a:cubicBezTo>
                    <a:pt x="135143" y="7127"/>
                    <a:pt x="136012" y="5301"/>
                    <a:pt x="136968" y="3563"/>
                  </a:cubicBezTo>
                  <a:lnTo>
                    <a:pt x="138793" y="0"/>
                  </a:lnTo>
                  <a:lnTo>
                    <a:pt x="0" y="0"/>
                  </a:lnTo>
                  <a:lnTo>
                    <a:pt x="0" y="4085"/>
                  </a:lnTo>
                  <a:lnTo>
                    <a:pt x="5649" y="14166"/>
                  </a:lnTo>
                  <a:cubicBezTo>
                    <a:pt x="11559" y="25030"/>
                    <a:pt x="17556" y="35806"/>
                    <a:pt x="23031" y="46583"/>
                  </a:cubicBezTo>
                  <a:cubicBezTo>
                    <a:pt x="23265" y="47701"/>
                    <a:pt x="23265" y="48855"/>
                    <a:pt x="23031" y="49973"/>
                  </a:cubicBezTo>
                  <a:lnTo>
                    <a:pt x="23031" y="98902"/>
                  </a:lnTo>
                  <a:cubicBezTo>
                    <a:pt x="23031" y="140619"/>
                    <a:pt x="23031" y="183812"/>
                    <a:pt x="23031" y="223704"/>
                  </a:cubicBezTo>
                  <a:cubicBezTo>
                    <a:pt x="23031" y="226658"/>
                    <a:pt x="23031" y="235523"/>
                    <a:pt x="23031" y="237174"/>
                  </a:cubicBezTo>
                  <a:cubicBezTo>
                    <a:pt x="23031" y="292014"/>
                    <a:pt x="89516" y="336511"/>
                    <a:pt x="171645" y="336511"/>
                  </a:cubicBezTo>
                  <a:cubicBezTo>
                    <a:pt x="253774" y="336511"/>
                    <a:pt x="320259" y="292014"/>
                    <a:pt x="320259" y="237174"/>
                  </a:cubicBezTo>
                  <a:cubicBezTo>
                    <a:pt x="320259" y="236132"/>
                    <a:pt x="320259" y="227528"/>
                    <a:pt x="320259" y="224138"/>
                  </a:cubicBezTo>
                  <a:cubicBezTo>
                    <a:pt x="320259" y="203280"/>
                    <a:pt x="320259" y="181292"/>
                    <a:pt x="320259" y="159130"/>
                  </a:cubicBezTo>
                  <a:cubicBezTo>
                    <a:pt x="320259" y="129581"/>
                    <a:pt x="320259" y="99076"/>
                    <a:pt x="320259" y="70918"/>
                  </a:cubicBezTo>
                  <a:cubicBezTo>
                    <a:pt x="319034" y="55658"/>
                    <a:pt x="322780" y="40413"/>
                    <a:pt x="330949" y="27463"/>
                  </a:cubicBezTo>
                  <a:cubicBezTo>
                    <a:pt x="333608" y="23251"/>
                    <a:pt x="335990" y="18867"/>
                    <a:pt x="338076" y="14340"/>
                  </a:cubicBezTo>
                  <a:cubicBezTo>
                    <a:pt x="339032" y="12515"/>
                    <a:pt x="339901" y="10603"/>
                    <a:pt x="340857" y="8778"/>
                  </a:cubicBezTo>
                  <a:cubicBezTo>
                    <a:pt x="341369" y="7818"/>
                    <a:pt x="341839" y="6832"/>
                    <a:pt x="342247" y="5823"/>
                  </a:cubicBezTo>
                  <a:lnTo>
                    <a:pt x="344420" y="1043"/>
                  </a:lnTo>
                  <a:close/>
                </a:path>
              </a:pathLst>
            </a:custGeom>
            <a:solidFill>
              <a:schemeClr val="bg1"/>
            </a:solidFill>
            <a:ln w="8672" cap="flat">
              <a:noFill/>
              <a:prstDash val="solid"/>
              <a:miter/>
            </a:ln>
          </p:spPr>
          <p:txBody>
            <a:bodyPr rtlCol="0" anchor="ctr"/>
            <a:lstStyle/>
            <a:p>
              <a:endParaRPr lang="en-US" sz="2592"/>
            </a:p>
          </p:txBody>
        </p:sp>
        <p:sp>
          <p:nvSpPr>
            <p:cNvPr id="37" name="Freeform: Shape 36">
              <a:extLst>
                <a:ext uri="{FF2B5EF4-FFF2-40B4-BE49-F238E27FC236}">
                  <a16:creationId xmlns:a16="http://schemas.microsoft.com/office/drawing/2014/main" id="{0C361835-2937-AD55-32BB-D5349F3EB605}"/>
                </a:ext>
              </a:extLst>
            </p:cNvPr>
            <p:cNvSpPr/>
            <p:nvPr/>
          </p:nvSpPr>
          <p:spPr>
            <a:xfrm>
              <a:off x="3741400" y="275866"/>
              <a:ext cx="47488" cy="47504"/>
            </a:xfrm>
            <a:custGeom>
              <a:avLst/>
              <a:gdLst>
                <a:gd name="connsiteX0" fmla="*/ 9 w 69527"/>
                <a:gd name="connsiteY0" fmla="*/ 35546 h 69550"/>
                <a:gd name="connsiteX1" fmla="*/ 33982 w 69527"/>
                <a:gd name="connsiteY1" fmla="*/ 9 h 69550"/>
                <a:gd name="connsiteX2" fmla="*/ 69519 w 69527"/>
                <a:gd name="connsiteY2" fmla="*/ 33982 h 69550"/>
                <a:gd name="connsiteX3" fmla="*/ 35546 w 69527"/>
                <a:gd name="connsiteY3" fmla="*/ 69519 h 69550"/>
                <a:gd name="connsiteX4" fmla="*/ 34773 w 69527"/>
                <a:gd name="connsiteY4" fmla="*/ 69527 h 69550"/>
                <a:gd name="connsiteX5" fmla="*/ 26 w 69527"/>
                <a:gd name="connsiteY5" fmla="*/ 37223 h 69550"/>
                <a:gd name="connsiteX6" fmla="*/ 9 w 69527"/>
                <a:gd name="connsiteY6" fmla="*/ 35546 h 69550"/>
                <a:gd name="connsiteX7" fmla="*/ 34773 w 69527"/>
                <a:gd name="connsiteY7" fmla="*/ 9473 h 69550"/>
                <a:gd name="connsiteX8" fmla="*/ 10047 w 69527"/>
                <a:gd name="connsiteY8" fmla="*/ 34116 h 69550"/>
                <a:gd name="connsiteX9" fmla="*/ 10091 w 69527"/>
                <a:gd name="connsiteY9" fmla="*/ 35546 h 69550"/>
                <a:gd name="connsiteX10" fmla="*/ 33269 w 69527"/>
                <a:gd name="connsiteY10" fmla="*/ 61648 h 69550"/>
                <a:gd name="connsiteX11" fmla="*/ 59368 w 69527"/>
                <a:gd name="connsiteY11" fmla="*/ 38474 h 69550"/>
                <a:gd name="connsiteX12" fmla="*/ 59368 w 69527"/>
                <a:gd name="connsiteY12" fmla="*/ 35546 h 69550"/>
                <a:gd name="connsiteX13" fmla="*/ 35850 w 69527"/>
                <a:gd name="connsiteY13" fmla="*/ 9585 h 69550"/>
                <a:gd name="connsiteX14" fmla="*/ 35120 w 69527"/>
                <a:gd name="connsiteY14" fmla="*/ 9560 h 69550"/>
                <a:gd name="connsiteX15" fmla="*/ 28950 w 69527"/>
                <a:gd name="connsiteY15" fmla="*/ 54058 h 69550"/>
                <a:gd name="connsiteX16" fmla="*/ 20867 w 69527"/>
                <a:gd name="connsiteY16" fmla="*/ 54058 h 69550"/>
                <a:gd name="connsiteX17" fmla="*/ 20867 w 69527"/>
                <a:gd name="connsiteY17" fmla="*/ 16861 h 69550"/>
                <a:gd name="connsiteX18" fmla="*/ 34946 w 69527"/>
                <a:gd name="connsiteY18" fmla="*/ 16861 h 69550"/>
                <a:gd name="connsiteX19" fmla="*/ 50242 w 69527"/>
                <a:gd name="connsiteY19" fmla="*/ 28072 h 69550"/>
                <a:gd name="connsiteX20" fmla="*/ 42855 w 69527"/>
                <a:gd name="connsiteY20" fmla="*/ 37895 h 69550"/>
                <a:gd name="connsiteX21" fmla="*/ 41465 w 69527"/>
                <a:gd name="connsiteY21" fmla="*/ 37979 h 69550"/>
                <a:gd name="connsiteX22" fmla="*/ 50155 w 69527"/>
                <a:gd name="connsiteY22" fmla="*/ 54145 h 69550"/>
                <a:gd name="connsiteX23" fmla="*/ 41465 w 69527"/>
                <a:gd name="connsiteY23" fmla="*/ 54145 h 69550"/>
                <a:gd name="connsiteX24" fmla="*/ 32774 w 69527"/>
                <a:gd name="connsiteY24" fmla="*/ 38849 h 69550"/>
                <a:gd name="connsiteX25" fmla="*/ 28950 w 69527"/>
                <a:gd name="connsiteY25" fmla="*/ 38849 h 69550"/>
                <a:gd name="connsiteX26" fmla="*/ 28950 w 69527"/>
                <a:gd name="connsiteY26" fmla="*/ 32157 h 69550"/>
                <a:gd name="connsiteX27" fmla="*/ 35989 w 69527"/>
                <a:gd name="connsiteY27" fmla="*/ 32157 h 69550"/>
                <a:gd name="connsiteX28" fmla="*/ 41812 w 69527"/>
                <a:gd name="connsiteY28" fmla="*/ 27203 h 69550"/>
                <a:gd name="connsiteX29" fmla="*/ 34686 w 69527"/>
                <a:gd name="connsiteY29" fmla="*/ 23379 h 69550"/>
                <a:gd name="connsiteX30" fmla="*/ 28950 w 69527"/>
                <a:gd name="connsiteY30" fmla="*/ 23379 h 6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527" h="69550">
                  <a:moveTo>
                    <a:pt x="9" y="35546"/>
                  </a:moveTo>
                  <a:cubicBezTo>
                    <a:pt x="-426" y="16351"/>
                    <a:pt x="14783" y="441"/>
                    <a:pt x="33982" y="9"/>
                  </a:cubicBezTo>
                  <a:cubicBezTo>
                    <a:pt x="53180" y="-423"/>
                    <a:pt x="69084" y="14787"/>
                    <a:pt x="69519" y="33982"/>
                  </a:cubicBezTo>
                  <a:cubicBezTo>
                    <a:pt x="69953" y="53176"/>
                    <a:pt x="54744" y="69087"/>
                    <a:pt x="35546" y="69519"/>
                  </a:cubicBezTo>
                  <a:cubicBezTo>
                    <a:pt x="35285" y="69525"/>
                    <a:pt x="35033" y="69527"/>
                    <a:pt x="34773" y="69527"/>
                  </a:cubicBezTo>
                  <a:cubicBezTo>
                    <a:pt x="16261" y="70201"/>
                    <a:pt x="704" y="55738"/>
                    <a:pt x="26" y="37223"/>
                  </a:cubicBezTo>
                  <a:cubicBezTo>
                    <a:pt x="9" y="36664"/>
                    <a:pt x="0" y="36105"/>
                    <a:pt x="9" y="35546"/>
                  </a:cubicBezTo>
                  <a:close/>
                  <a:moveTo>
                    <a:pt x="34773" y="9473"/>
                  </a:moveTo>
                  <a:cubicBezTo>
                    <a:pt x="21145" y="9452"/>
                    <a:pt x="10073" y="20485"/>
                    <a:pt x="10047" y="34116"/>
                  </a:cubicBezTo>
                  <a:cubicBezTo>
                    <a:pt x="10047" y="34594"/>
                    <a:pt x="10064" y="35070"/>
                    <a:pt x="10091" y="35546"/>
                  </a:cubicBezTo>
                  <a:cubicBezTo>
                    <a:pt x="9282" y="49153"/>
                    <a:pt x="19659" y="60840"/>
                    <a:pt x="33269" y="61648"/>
                  </a:cubicBezTo>
                  <a:cubicBezTo>
                    <a:pt x="46870" y="62457"/>
                    <a:pt x="58560" y="52081"/>
                    <a:pt x="59368" y="38474"/>
                  </a:cubicBezTo>
                  <a:cubicBezTo>
                    <a:pt x="59428" y="37499"/>
                    <a:pt x="59428" y="36521"/>
                    <a:pt x="59368" y="35546"/>
                  </a:cubicBezTo>
                  <a:cubicBezTo>
                    <a:pt x="60046" y="21883"/>
                    <a:pt x="49512" y="10260"/>
                    <a:pt x="35850" y="9585"/>
                  </a:cubicBezTo>
                  <a:cubicBezTo>
                    <a:pt x="35607" y="9573"/>
                    <a:pt x="35364" y="9565"/>
                    <a:pt x="35120" y="9560"/>
                  </a:cubicBezTo>
                  <a:close/>
                  <a:moveTo>
                    <a:pt x="28950" y="54058"/>
                  </a:moveTo>
                  <a:lnTo>
                    <a:pt x="20867" y="54058"/>
                  </a:lnTo>
                  <a:lnTo>
                    <a:pt x="20867" y="16861"/>
                  </a:lnTo>
                  <a:lnTo>
                    <a:pt x="34946" y="16861"/>
                  </a:lnTo>
                  <a:cubicBezTo>
                    <a:pt x="44680" y="16861"/>
                    <a:pt x="50242" y="19555"/>
                    <a:pt x="50242" y="28072"/>
                  </a:cubicBezTo>
                  <a:cubicBezTo>
                    <a:pt x="50912" y="32824"/>
                    <a:pt x="47609" y="37223"/>
                    <a:pt x="42855" y="37895"/>
                  </a:cubicBezTo>
                  <a:cubicBezTo>
                    <a:pt x="42394" y="37960"/>
                    <a:pt x="41934" y="37989"/>
                    <a:pt x="41465" y="37979"/>
                  </a:cubicBezTo>
                  <a:lnTo>
                    <a:pt x="50155" y="54145"/>
                  </a:lnTo>
                  <a:lnTo>
                    <a:pt x="41465" y="54145"/>
                  </a:lnTo>
                  <a:lnTo>
                    <a:pt x="32774" y="38849"/>
                  </a:lnTo>
                  <a:lnTo>
                    <a:pt x="28950" y="38849"/>
                  </a:lnTo>
                  <a:close/>
                  <a:moveTo>
                    <a:pt x="28950" y="32157"/>
                  </a:moveTo>
                  <a:lnTo>
                    <a:pt x="35989" y="32157"/>
                  </a:lnTo>
                  <a:cubicBezTo>
                    <a:pt x="40509" y="32157"/>
                    <a:pt x="41812" y="30940"/>
                    <a:pt x="41812" y="27203"/>
                  </a:cubicBezTo>
                  <a:cubicBezTo>
                    <a:pt x="41812" y="23466"/>
                    <a:pt x="40161" y="23379"/>
                    <a:pt x="34686" y="23379"/>
                  </a:cubicBezTo>
                  <a:lnTo>
                    <a:pt x="28950" y="23379"/>
                  </a:lnTo>
                  <a:close/>
                </a:path>
              </a:pathLst>
            </a:custGeom>
            <a:solidFill>
              <a:schemeClr val="bg1"/>
            </a:solidFill>
            <a:ln w="8672" cap="flat">
              <a:noFill/>
              <a:prstDash val="solid"/>
              <a:miter/>
            </a:ln>
          </p:spPr>
          <p:txBody>
            <a:bodyPr rtlCol="0" anchor="ctr"/>
            <a:lstStyle/>
            <a:p>
              <a:endParaRPr lang="en-US" sz="2592"/>
            </a:p>
          </p:txBody>
        </p:sp>
      </p:grpSp>
      <p:pic>
        <p:nvPicPr>
          <p:cNvPr id="7" name="Picture 6" descr="A close-up of a stove&#10;&#10;Description automatically generated with medium confidence">
            <a:extLst>
              <a:ext uri="{FF2B5EF4-FFF2-40B4-BE49-F238E27FC236}">
                <a16:creationId xmlns:a16="http://schemas.microsoft.com/office/drawing/2014/main" id="{FBAEBDF6-886E-69C8-6B9F-A62F5C2F3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3549" y="1490440"/>
            <a:ext cx="5800283" cy="7147932"/>
          </a:xfrm>
          <a:prstGeom prst="rect">
            <a:avLst/>
          </a:prstGeom>
        </p:spPr>
      </p:pic>
      <p:pic>
        <p:nvPicPr>
          <p:cNvPr id="9" name="Picture 8" descr="A colorful circle with white text&#10;&#10;Description automatically generated with low confidence">
            <a:extLst>
              <a:ext uri="{FF2B5EF4-FFF2-40B4-BE49-F238E27FC236}">
                <a16:creationId xmlns:a16="http://schemas.microsoft.com/office/drawing/2014/main" id="{906DCCE8-21F5-CC5C-41EB-A7F626F4B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4771" y="5064406"/>
            <a:ext cx="1783542" cy="1783542"/>
          </a:xfrm>
          <a:prstGeom prst="rect">
            <a:avLst/>
          </a:prstGeom>
        </p:spPr>
      </p:pic>
      <p:sp>
        <p:nvSpPr>
          <p:cNvPr id="5" name="TextBox 4">
            <a:extLst>
              <a:ext uri="{FF2B5EF4-FFF2-40B4-BE49-F238E27FC236}">
                <a16:creationId xmlns:a16="http://schemas.microsoft.com/office/drawing/2014/main" id="{9ACD3FB7-A332-1C30-D94A-5379F734B887}"/>
              </a:ext>
            </a:extLst>
          </p:cNvPr>
          <p:cNvSpPr txBox="1"/>
          <p:nvPr/>
        </p:nvSpPr>
        <p:spPr>
          <a:xfrm>
            <a:off x="7257154" y="553316"/>
            <a:ext cx="4993072" cy="1354217"/>
          </a:xfrm>
          <a:prstGeom prst="rect">
            <a:avLst/>
          </a:prstGeom>
          <a:noFill/>
        </p:spPr>
        <p:txBody>
          <a:bodyPr wrap="square" rtlCol="0">
            <a:spAutoFit/>
          </a:bodyPr>
          <a:lstStyle/>
          <a:p>
            <a:pPr algn="ctr"/>
            <a:r>
              <a:rPr lang="en-US" sz="3200" b="1" dirty="0">
                <a:latin typeface="Georgia" panose="02040502050405020303" pitchFamily="18" charset="0"/>
              </a:rPr>
              <a:t>Culinary Series</a:t>
            </a:r>
          </a:p>
          <a:p>
            <a:pPr algn="ctr"/>
            <a:r>
              <a:rPr lang="en-US" sz="3200" b="1" dirty="0">
                <a:latin typeface="Georgia" panose="02040502050405020303" pitchFamily="18" charset="0"/>
              </a:rPr>
              <a:t>30” Induction Range </a:t>
            </a:r>
          </a:p>
          <a:p>
            <a:pPr algn="ctr"/>
            <a:endParaRPr lang="en-US" dirty="0"/>
          </a:p>
        </p:txBody>
      </p:sp>
      <p:sp>
        <p:nvSpPr>
          <p:cNvPr id="6" name="TextBox 5">
            <a:extLst>
              <a:ext uri="{FF2B5EF4-FFF2-40B4-BE49-F238E27FC236}">
                <a16:creationId xmlns:a16="http://schemas.microsoft.com/office/drawing/2014/main" id="{A8B02FF4-303A-5C9B-BC23-03144D5AD1CB}"/>
              </a:ext>
            </a:extLst>
          </p:cNvPr>
          <p:cNvSpPr txBox="1"/>
          <p:nvPr/>
        </p:nvSpPr>
        <p:spPr>
          <a:xfrm>
            <a:off x="7257154" y="8166595"/>
            <a:ext cx="4993072"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BSIR30 $6,995</a:t>
            </a:r>
          </a:p>
          <a:p>
            <a:pPr algn="ctr"/>
            <a:r>
              <a:rPr lang="en-US" sz="2400" b="1" dirty="0">
                <a:latin typeface="Times New Roman" panose="02020603050405020304" pitchFamily="18" charset="0"/>
                <a:cs typeface="Times New Roman" panose="02020603050405020304" pitchFamily="18" charset="0"/>
              </a:rPr>
              <a:t>Launching JULY 2023</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46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34EEF-3780-10F3-2DDE-B178B1620ADB}"/>
              </a:ext>
            </a:extLst>
          </p:cNvPr>
          <p:cNvSpPr/>
          <p:nvPr/>
        </p:nvSpPr>
        <p:spPr>
          <a:xfrm>
            <a:off x="0" y="-17254"/>
            <a:ext cx="13258800" cy="444119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A5A70D-BA1E-4E73-9E53-FBA7ABD2ADDA}"/>
              </a:ext>
            </a:extLst>
          </p:cNvPr>
          <p:cNvSpPr txBox="1"/>
          <p:nvPr/>
        </p:nvSpPr>
        <p:spPr>
          <a:xfrm>
            <a:off x="456127" y="223197"/>
            <a:ext cx="4586499" cy="728461"/>
          </a:xfrm>
          <a:prstGeom prst="rect">
            <a:avLst/>
          </a:prstGeom>
          <a:noFill/>
        </p:spPr>
        <p:txBody>
          <a:bodyPr wrap="none" lIns="50857" tIns="25428" rIns="50857" bIns="25428" rtlCol="0">
            <a:spAutoFit/>
          </a:bodyPr>
          <a:lstStyle/>
          <a:p>
            <a:r>
              <a:rPr lang="en-US" sz="4400" b="1" dirty="0">
                <a:solidFill>
                  <a:srgbClr val="001D50"/>
                </a:solidFill>
                <a:latin typeface="Trade Gothic Next Cond" panose="020B0506040303020004" pitchFamily="34" charset="0"/>
                <a:cs typeface="Times New Roman" panose="02020603050405020304" pitchFamily="18" charset="0"/>
              </a:rPr>
              <a:t>NEW PRODUCT NEWS</a:t>
            </a:r>
            <a:endParaRPr lang="en-US" sz="4800" b="1" dirty="0">
              <a:latin typeface="Trade Gothic Next Cond" panose="020B05060403030200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CACC6F5-86FF-E2B1-3C6A-5133DD92E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4461"/>
            <a:ext cx="13168313" cy="607273"/>
          </a:xfrm>
          <a:prstGeom prst="rect">
            <a:avLst/>
          </a:prstGeom>
          <a:solidFill>
            <a:srgbClr val="001D50"/>
          </a:solidFill>
        </p:spPr>
      </p:pic>
      <p:grpSp>
        <p:nvGrpSpPr>
          <p:cNvPr id="10" name="Group 9">
            <a:extLst>
              <a:ext uri="{FF2B5EF4-FFF2-40B4-BE49-F238E27FC236}">
                <a16:creationId xmlns:a16="http://schemas.microsoft.com/office/drawing/2014/main" id="{91FA0958-F1D3-880D-C43E-5B900D6596BE}"/>
              </a:ext>
            </a:extLst>
          </p:cNvPr>
          <p:cNvGrpSpPr>
            <a:grpSpLocks noChangeAspect="1"/>
          </p:cNvGrpSpPr>
          <p:nvPr/>
        </p:nvGrpSpPr>
        <p:grpSpPr>
          <a:xfrm>
            <a:off x="362851" y="9366705"/>
            <a:ext cx="2173315" cy="393059"/>
            <a:chOff x="1335964" y="143790"/>
            <a:chExt cx="2452924" cy="443628"/>
          </a:xfrm>
        </p:grpSpPr>
        <p:sp>
          <p:nvSpPr>
            <p:cNvPr id="11" name="Freeform: Shape 10">
              <a:extLst>
                <a:ext uri="{FF2B5EF4-FFF2-40B4-BE49-F238E27FC236}">
                  <a16:creationId xmlns:a16="http://schemas.microsoft.com/office/drawing/2014/main" id="{27FADBCE-8AA6-7263-CBEA-93E0BF00A95A}"/>
                </a:ext>
              </a:extLst>
            </p:cNvPr>
            <p:cNvSpPr/>
            <p:nvPr/>
          </p:nvSpPr>
          <p:spPr>
            <a:xfrm>
              <a:off x="1539819" y="395298"/>
              <a:ext cx="59688" cy="96097"/>
            </a:xfrm>
            <a:custGeom>
              <a:avLst/>
              <a:gdLst>
                <a:gd name="connsiteX0" fmla="*/ 86977 w 87389"/>
                <a:gd name="connsiteY0" fmla="*/ 36415 h 140695"/>
                <a:gd name="connsiteX1" fmla="*/ 69595 w 87389"/>
                <a:gd name="connsiteY1" fmla="*/ 0 h 140695"/>
                <a:gd name="connsiteX2" fmla="*/ 1111 w 87389"/>
                <a:gd name="connsiteY2" fmla="*/ 106811 h 140695"/>
                <a:gd name="connsiteX3" fmla="*/ 3544 w 87389"/>
                <a:gd name="connsiteY3" fmla="*/ 131406 h 140695"/>
                <a:gd name="connsiteX4" fmla="*/ 5977 w 87389"/>
                <a:gd name="connsiteY4" fmla="*/ 137055 h 140695"/>
                <a:gd name="connsiteX5" fmla="*/ 14563 w 87389"/>
                <a:gd name="connsiteY5" fmla="*/ 140056 h 140695"/>
                <a:gd name="connsiteX6" fmla="*/ 16580 w 87389"/>
                <a:gd name="connsiteY6" fmla="*/ 138533 h 140695"/>
                <a:gd name="connsiteX7" fmla="*/ 74462 w 87389"/>
                <a:gd name="connsiteY7" fmla="*/ 61966 h 140695"/>
                <a:gd name="connsiteX8" fmla="*/ 86977 w 87389"/>
                <a:gd name="connsiteY8" fmla="*/ 36415 h 14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 h="140695">
                  <a:moveTo>
                    <a:pt x="86977" y="36415"/>
                  </a:moveTo>
                  <a:cubicBezTo>
                    <a:pt x="89200" y="21860"/>
                    <a:pt x="82309" y="7425"/>
                    <a:pt x="69595" y="0"/>
                  </a:cubicBezTo>
                  <a:cubicBezTo>
                    <a:pt x="63077" y="8691"/>
                    <a:pt x="4935" y="97946"/>
                    <a:pt x="1111" y="106811"/>
                  </a:cubicBezTo>
                  <a:cubicBezTo>
                    <a:pt x="-970" y="115042"/>
                    <a:pt x="-110" y="123743"/>
                    <a:pt x="3544" y="131406"/>
                  </a:cubicBezTo>
                  <a:cubicBezTo>
                    <a:pt x="4065" y="132884"/>
                    <a:pt x="5369" y="135404"/>
                    <a:pt x="5977" y="137055"/>
                  </a:cubicBezTo>
                  <a:cubicBezTo>
                    <a:pt x="7519" y="140255"/>
                    <a:pt x="11363" y="141599"/>
                    <a:pt x="14563" y="140056"/>
                  </a:cubicBezTo>
                  <a:cubicBezTo>
                    <a:pt x="15330" y="139687"/>
                    <a:pt x="16015" y="139169"/>
                    <a:pt x="16580" y="138533"/>
                  </a:cubicBezTo>
                  <a:cubicBezTo>
                    <a:pt x="33962" y="123411"/>
                    <a:pt x="70812" y="67181"/>
                    <a:pt x="74462" y="61966"/>
                  </a:cubicBezTo>
                  <a:cubicBezTo>
                    <a:pt x="80259" y="54346"/>
                    <a:pt x="84510" y="45666"/>
                    <a:pt x="86977" y="36415"/>
                  </a:cubicBezTo>
                  <a:close/>
                </a:path>
              </a:pathLst>
            </a:custGeom>
            <a:solidFill>
              <a:schemeClr val="bg1"/>
            </a:solidFill>
            <a:ln w="8672" cap="flat">
              <a:noFill/>
              <a:prstDash val="solid"/>
              <a:miter/>
            </a:ln>
          </p:spPr>
          <p:txBody>
            <a:bodyPr rtlCol="0" anchor="ctr"/>
            <a:lstStyle/>
            <a:p>
              <a:endParaRPr lang="en-US" sz="2592"/>
            </a:p>
          </p:txBody>
        </p:sp>
        <p:sp>
          <p:nvSpPr>
            <p:cNvPr id="12" name="Freeform: Shape 11">
              <a:extLst>
                <a:ext uri="{FF2B5EF4-FFF2-40B4-BE49-F238E27FC236}">
                  <a16:creationId xmlns:a16="http://schemas.microsoft.com/office/drawing/2014/main" id="{34988DAA-DC51-D2ED-C1BB-DBC493270C62}"/>
                </a:ext>
              </a:extLst>
            </p:cNvPr>
            <p:cNvSpPr/>
            <p:nvPr/>
          </p:nvSpPr>
          <p:spPr>
            <a:xfrm>
              <a:off x="1335964" y="143790"/>
              <a:ext cx="5935" cy="5935"/>
            </a:xfrm>
            <a:custGeom>
              <a:avLst/>
              <a:gdLst/>
              <a:ahLst/>
              <a:cxnLst/>
              <a:rect l="l" t="t" r="r" b="b"/>
              <a:pathLst>
                <a:path w="8690" h="8690"/>
              </a:pathLst>
            </a:custGeom>
            <a:solidFill>
              <a:schemeClr val="bg1"/>
            </a:solidFill>
            <a:ln w="8672" cap="flat">
              <a:noFill/>
              <a:prstDash val="solid"/>
              <a:miter/>
            </a:ln>
          </p:spPr>
          <p:txBody>
            <a:bodyPr rtlCol="0" anchor="ctr"/>
            <a:lstStyle/>
            <a:p>
              <a:endParaRPr lang="en-US" sz="2592"/>
            </a:p>
          </p:txBody>
        </p:sp>
        <p:sp>
          <p:nvSpPr>
            <p:cNvPr id="13" name="Freeform: Shape 12">
              <a:extLst>
                <a:ext uri="{FF2B5EF4-FFF2-40B4-BE49-F238E27FC236}">
                  <a16:creationId xmlns:a16="http://schemas.microsoft.com/office/drawing/2014/main" id="{193C96B1-1F8B-D4A4-3B3F-F7C382FD9EF6}"/>
                </a:ext>
              </a:extLst>
            </p:cNvPr>
            <p:cNvSpPr/>
            <p:nvPr/>
          </p:nvSpPr>
          <p:spPr>
            <a:xfrm>
              <a:off x="1336140" y="143795"/>
              <a:ext cx="465791" cy="443623"/>
            </a:xfrm>
            <a:custGeom>
              <a:avLst/>
              <a:gdLst>
                <a:gd name="connsiteX0" fmla="*/ 676155 w 681964"/>
                <a:gd name="connsiteY0" fmla="*/ 242728 h 649509"/>
                <a:gd name="connsiteX1" fmla="*/ 435504 w 681964"/>
                <a:gd name="connsiteY1" fmla="*/ 237079 h 649509"/>
                <a:gd name="connsiteX2" fmla="*/ 428899 w 681964"/>
                <a:gd name="connsiteY2" fmla="*/ 232212 h 649509"/>
                <a:gd name="connsiteX3" fmla="*/ 347378 w 681964"/>
                <a:gd name="connsiteY3" fmla="*/ 3902 h 649509"/>
                <a:gd name="connsiteX4" fmla="*/ 337938 w 681964"/>
                <a:gd name="connsiteY4" fmla="*/ 740 h 649509"/>
                <a:gd name="connsiteX5" fmla="*/ 334776 w 681964"/>
                <a:gd name="connsiteY5" fmla="*/ 3902 h 649509"/>
                <a:gd name="connsiteX6" fmla="*/ 252995 w 681964"/>
                <a:gd name="connsiteY6" fmla="*/ 232212 h 649509"/>
                <a:gd name="connsiteX7" fmla="*/ 246390 w 681964"/>
                <a:gd name="connsiteY7" fmla="*/ 237079 h 649509"/>
                <a:gd name="connsiteX8" fmla="*/ 5739 w 681964"/>
                <a:gd name="connsiteY8" fmla="*/ 242728 h 649509"/>
                <a:gd name="connsiteX9" fmla="*/ 123 w 681964"/>
                <a:gd name="connsiteY9" fmla="*/ 250947 h 649509"/>
                <a:gd name="connsiteX10" fmla="*/ 2350 w 681964"/>
                <a:gd name="connsiteY10" fmla="*/ 254895 h 649509"/>
                <a:gd name="connsiteX11" fmla="*/ 192594 w 681964"/>
                <a:gd name="connsiteY11" fmla="*/ 404117 h 649509"/>
                <a:gd name="connsiteX12" fmla="*/ 195114 w 681964"/>
                <a:gd name="connsiteY12" fmla="*/ 411852 h 649509"/>
                <a:gd name="connsiteX13" fmla="*/ 127325 w 681964"/>
                <a:gd name="connsiteY13" fmla="*/ 641466 h 649509"/>
                <a:gd name="connsiteX14" fmla="*/ 133031 w 681964"/>
                <a:gd name="connsiteY14" fmla="*/ 649322 h 649509"/>
                <a:gd name="connsiteX15" fmla="*/ 137928 w 681964"/>
                <a:gd name="connsiteY15" fmla="*/ 648245 h 649509"/>
                <a:gd name="connsiteX16" fmla="*/ 301317 w 681964"/>
                <a:gd name="connsiteY16" fmla="*/ 537957 h 649509"/>
                <a:gd name="connsiteX17" fmla="*/ 275244 w 681964"/>
                <a:gd name="connsiteY17" fmla="*/ 485812 h 649509"/>
                <a:gd name="connsiteX18" fmla="*/ 257167 w 681964"/>
                <a:gd name="connsiteY18" fmla="*/ 441575 h 649509"/>
                <a:gd name="connsiteX19" fmla="*/ 270203 w 681964"/>
                <a:gd name="connsiteY19" fmla="*/ 395774 h 649509"/>
                <a:gd name="connsiteX20" fmla="*/ 333994 w 681964"/>
                <a:gd name="connsiteY20" fmla="*/ 293135 h 649509"/>
                <a:gd name="connsiteX21" fmla="*/ 341382 w 681964"/>
                <a:gd name="connsiteY21" fmla="*/ 244900 h 649509"/>
                <a:gd name="connsiteX22" fmla="*/ 334429 w 681964"/>
                <a:gd name="connsiteY22" fmla="*/ 227519 h 649509"/>
                <a:gd name="connsiteX23" fmla="*/ 331648 w 681964"/>
                <a:gd name="connsiteY23" fmla="*/ 224042 h 649509"/>
                <a:gd name="connsiteX24" fmla="*/ 331039 w 681964"/>
                <a:gd name="connsiteY24" fmla="*/ 222043 h 649509"/>
                <a:gd name="connsiteX25" fmla="*/ 334255 w 681964"/>
                <a:gd name="connsiteY25" fmla="*/ 218828 h 649509"/>
                <a:gd name="connsiteX26" fmla="*/ 336167 w 681964"/>
                <a:gd name="connsiteY26" fmla="*/ 219349 h 649509"/>
                <a:gd name="connsiteX27" fmla="*/ 383967 w 681964"/>
                <a:gd name="connsiteY27" fmla="*/ 334590 h 649509"/>
                <a:gd name="connsiteX28" fmla="*/ 374581 w 681964"/>
                <a:gd name="connsiteY28" fmla="*/ 356318 h 649509"/>
                <a:gd name="connsiteX29" fmla="*/ 370409 w 681964"/>
                <a:gd name="connsiteY29" fmla="*/ 363618 h 649509"/>
                <a:gd name="connsiteX30" fmla="*/ 422554 w 681964"/>
                <a:gd name="connsiteY30" fmla="*/ 414894 h 649509"/>
                <a:gd name="connsiteX31" fmla="*/ 400480 w 681964"/>
                <a:gd name="connsiteY31" fmla="*/ 488941 h 649509"/>
                <a:gd name="connsiteX32" fmla="*/ 369366 w 681964"/>
                <a:gd name="connsiteY32" fmla="*/ 530309 h 649509"/>
                <a:gd name="connsiteX33" fmla="*/ 543792 w 681964"/>
                <a:gd name="connsiteY33" fmla="*/ 648245 h 649509"/>
                <a:gd name="connsiteX34" fmla="*/ 553250 w 681964"/>
                <a:gd name="connsiteY34" fmla="*/ 646673 h 649509"/>
                <a:gd name="connsiteX35" fmla="*/ 554395 w 681964"/>
                <a:gd name="connsiteY35" fmla="*/ 641466 h 649509"/>
                <a:gd name="connsiteX36" fmla="*/ 486606 w 681964"/>
                <a:gd name="connsiteY36" fmla="*/ 411852 h 649509"/>
                <a:gd name="connsiteX37" fmla="*/ 489127 w 681964"/>
                <a:gd name="connsiteY37" fmla="*/ 404117 h 649509"/>
                <a:gd name="connsiteX38" fmla="*/ 679631 w 681964"/>
                <a:gd name="connsiteY38" fmla="*/ 254895 h 649509"/>
                <a:gd name="connsiteX39" fmla="*/ 680161 w 681964"/>
                <a:gd name="connsiteY39" fmla="*/ 244953 h 649509"/>
                <a:gd name="connsiteX40" fmla="*/ 676155 w 681964"/>
                <a:gd name="connsiteY40" fmla="*/ 242728 h 6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1964" h="649509">
                  <a:moveTo>
                    <a:pt x="676155" y="242728"/>
                  </a:moveTo>
                  <a:cubicBezTo>
                    <a:pt x="605150" y="239860"/>
                    <a:pt x="521978" y="237948"/>
                    <a:pt x="435504" y="237079"/>
                  </a:cubicBezTo>
                  <a:cubicBezTo>
                    <a:pt x="432478" y="237066"/>
                    <a:pt x="429807" y="235099"/>
                    <a:pt x="428899" y="232212"/>
                  </a:cubicBezTo>
                  <a:cubicBezTo>
                    <a:pt x="401262" y="149822"/>
                    <a:pt x="372843" y="70387"/>
                    <a:pt x="347378" y="3902"/>
                  </a:cubicBezTo>
                  <a:cubicBezTo>
                    <a:pt x="345644" y="422"/>
                    <a:pt x="341418" y="-993"/>
                    <a:pt x="337938" y="740"/>
                  </a:cubicBezTo>
                  <a:cubicBezTo>
                    <a:pt x="336569" y="1423"/>
                    <a:pt x="335459" y="2532"/>
                    <a:pt x="334776" y="3902"/>
                  </a:cubicBezTo>
                  <a:cubicBezTo>
                    <a:pt x="308704" y="70387"/>
                    <a:pt x="280632" y="149909"/>
                    <a:pt x="252995" y="232212"/>
                  </a:cubicBezTo>
                  <a:cubicBezTo>
                    <a:pt x="252020" y="235050"/>
                    <a:pt x="249390" y="236988"/>
                    <a:pt x="246390" y="237079"/>
                  </a:cubicBezTo>
                  <a:cubicBezTo>
                    <a:pt x="159481" y="238035"/>
                    <a:pt x="76744" y="239947"/>
                    <a:pt x="5739" y="242728"/>
                  </a:cubicBezTo>
                  <a:cubicBezTo>
                    <a:pt x="1919" y="243446"/>
                    <a:pt x="-596" y="247126"/>
                    <a:pt x="123" y="250947"/>
                  </a:cubicBezTo>
                  <a:cubicBezTo>
                    <a:pt x="410" y="252473"/>
                    <a:pt x="1193" y="253861"/>
                    <a:pt x="2350" y="254895"/>
                  </a:cubicBezTo>
                  <a:cubicBezTo>
                    <a:pt x="58667" y="301043"/>
                    <a:pt x="123240" y="352407"/>
                    <a:pt x="192594" y="404117"/>
                  </a:cubicBezTo>
                  <a:cubicBezTo>
                    <a:pt x="194990" y="405900"/>
                    <a:pt x="196000" y="409001"/>
                    <a:pt x="195114" y="411852"/>
                  </a:cubicBezTo>
                  <a:cubicBezTo>
                    <a:pt x="170084" y="493634"/>
                    <a:pt x="147488" y="570548"/>
                    <a:pt x="127325" y="641466"/>
                  </a:cubicBezTo>
                  <a:cubicBezTo>
                    <a:pt x="126731" y="645211"/>
                    <a:pt x="129286" y="648728"/>
                    <a:pt x="133031" y="649322"/>
                  </a:cubicBezTo>
                  <a:cubicBezTo>
                    <a:pt x="134741" y="649593"/>
                    <a:pt x="136490" y="649208"/>
                    <a:pt x="137928" y="648245"/>
                  </a:cubicBezTo>
                  <a:cubicBezTo>
                    <a:pt x="190073" y="612612"/>
                    <a:pt x="244304" y="576806"/>
                    <a:pt x="301317" y="537957"/>
                  </a:cubicBezTo>
                  <a:cubicBezTo>
                    <a:pt x="292104" y="520575"/>
                    <a:pt x="283413" y="503715"/>
                    <a:pt x="275244" y="485812"/>
                  </a:cubicBezTo>
                  <a:cubicBezTo>
                    <a:pt x="267733" y="471718"/>
                    <a:pt x="261676" y="456896"/>
                    <a:pt x="257167" y="441575"/>
                  </a:cubicBezTo>
                  <a:cubicBezTo>
                    <a:pt x="252908" y="424193"/>
                    <a:pt x="261252" y="410027"/>
                    <a:pt x="270203" y="395774"/>
                  </a:cubicBezTo>
                  <a:cubicBezTo>
                    <a:pt x="290627" y="363270"/>
                    <a:pt x="319133" y="328941"/>
                    <a:pt x="333994" y="293135"/>
                  </a:cubicBezTo>
                  <a:cubicBezTo>
                    <a:pt x="340666" y="277989"/>
                    <a:pt x="343214" y="261349"/>
                    <a:pt x="341382" y="244900"/>
                  </a:cubicBezTo>
                  <a:cubicBezTo>
                    <a:pt x="340532" y="238622"/>
                    <a:pt x="338144" y="232651"/>
                    <a:pt x="334429" y="227519"/>
                  </a:cubicBezTo>
                  <a:cubicBezTo>
                    <a:pt x="333560" y="226302"/>
                    <a:pt x="332604" y="225172"/>
                    <a:pt x="331648" y="224042"/>
                  </a:cubicBezTo>
                  <a:cubicBezTo>
                    <a:pt x="331239" y="223456"/>
                    <a:pt x="331026" y="222757"/>
                    <a:pt x="331039" y="222043"/>
                  </a:cubicBezTo>
                  <a:cubicBezTo>
                    <a:pt x="331039" y="220268"/>
                    <a:pt x="332480" y="218828"/>
                    <a:pt x="334255" y="218828"/>
                  </a:cubicBezTo>
                  <a:cubicBezTo>
                    <a:pt x="334929" y="218812"/>
                    <a:pt x="335593" y="218994"/>
                    <a:pt x="336167" y="219349"/>
                  </a:cubicBezTo>
                  <a:cubicBezTo>
                    <a:pt x="371800" y="243249"/>
                    <a:pt x="394657" y="295916"/>
                    <a:pt x="383967" y="334590"/>
                  </a:cubicBezTo>
                  <a:cubicBezTo>
                    <a:pt x="381918" y="342253"/>
                    <a:pt x="378755" y="349573"/>
                    <a:pt x="374581" y="356318"/>
                  </a:cubicBezTo>
                  <a:lnTo>
                    <a:pt x="370409" y="363618"/>
                  </a:lnTo>
                  <a:cubicBezTo>
                    <a:pt x="370409" y="363618"/>
                    <a:pt x="412734" y="390820"/>
                    <a:pt x="422554" y="414894"/>
                  </a:cubicBezTo>
                  <a:cubicBezTo>
                    <a:pt x="434200" y="443661"/>
                    <a:pt x="410040" y="474774"/>
                    <a:pt x="400480" y="488941"/>
                  </a:cubicBezTo>
                  <a:cubicBezTo>
                    <a:pt x="400480" y="488941"/>
                    <a:pt x="386313" y="509277"/>
                    <a:pt x="369366" y="530309"/>
                  </a:cubicBezTo>
                  <a:cubicBezTo>
                    <a:pt x="430202" y="572199"/>
                    <a:pt x="488171" y="610352"/>
                    <a:pt x="543792" y="648245"/>
                  </a:cubicBezTo>
                  <a:cubicBezTo>
                    <a:pt x="546838" y="650423"/>
                    <a:pt x="551072" y="649719"/>
                    <a:pt x="553250" y="646673"/>
                  </a:cubicBezTo>
                  <a:cubicBezTo>
                    <a:pt x="554327" y="645167"/>
                    <a:pt x="554741" y="643286"/>
                    <a:pt x="554395" y="641466"/>
                  </a:cubicBezTo>
                  <a:cubicBezTo>
                    <a:pt x="533972" y="570548"/>
                    <a:pt x="511636" y="493721"/>
                    <a:pt x="486606" y="411852"/>
                  </a:cubicBezTo>
                  <a:cubicBezTo>
                    <a:pt x="485774" y="409001"/>
                    <a:pt x="486774" y="405931"/>
                    <a:pt x="489127" y="404117"/>
                  </a:cubicBezTo>
                  <a:cubicBezTo>
                    <a:pt x="558654" y="351972"/>
                    <a:pt x="623053" y="301130"/>
                    <a:pt x="679631" y="254895"/>
                  </a:cubicBezTo>
                  <a:cubicBezTo>
                    <a:pt x="682522" y="252296"/>
                    <a:pt x="682760" y="247845"/>
                    <a:pt x="680161" y="244953"/>
                  </a:cubicBezTo>
                  <a:cubicBezTo>
                    <a:pt x="679111" y="243785"/>
                    <a:pt x="677701" y="243002"/>
                    <a:pt x="676155" y="242728"/>
                  </a:cubicBezTo>
                  <a:close/>
                </a:path>
              </a:pathLst>
            </a:custGeom>
            <a:solidFill>
              <a:schemeClr val="bg1"/>
            </a:solidFill>
            <a:ln w="8672" cap="flat">
              <a:noFill/>
              <a:prstDash val="solid"/>
              <a:miter/>
            </a:ln>
          </p:spPr>
          <p:txBody>
            <a:bodyPr rtlCol="0" anchor="ctr"/>
            <a:lstStyle/>
            <a:p>
              <a:endParaRPr lang="en-US" sz="2592"/>
            </a:p>
          </p:txBody>
        </p:sp>
        <p:sp>
          <p:nvSpPr>
            <p:cNvPr id="14" name="Freeform: Shape 13">
              <a:extLst>
                <a:ext uri="{FF2B5EF4-FFF2-40B4-BE49-F238E27FC236}">
                  <a16:creationId xmlns:a16="http://schemas.microsoft.com/office/drawing/2014/main" id="{F070A879-A08A-F32B-0B6D-5BFB5B9C5DD6}"/>
                </a:ext>
              </a:extLst>
            </p:cNvPr>
            <p:cNvSpPr/>
            <p:nvPr/>
          </p:nvSpPr>
          <p:spPr>
            <a:xfrm>
              <a:off x="2144090" y="276459"/>
              <a:ext cx="196481" cy="224440"/>
            </a:xfrm>
            <a:custGeom>
              <a:avLst/>
              <a:gdLst>
                <a:gd name="connsiteX0" fmla="*/ 0 w 287668"/>
                <a:gd name="connsiteY0" fmla="*/ 328603 h 328602"/>
                <a:gd name="connsiteX1" fmla="*/ 7387 w 287668"/>
                <a:gd name="connsiteY1" fmla="*/ 314697 h 328602"/>
                <a:gd name="connsiteX2" fmla="*/ 22857 w 287668"/>
                <a:gd name="connsiteY2" fmla="*/ 285409 h 328602"/>
                <a:gd name="connsiteX3" fmla="*/ 24595 w 287668"/>
                <a:gd name="connsiteY3" fmla="*/ 278978 h 328602"/>
                <a:gd name="connsiteX4" fmla="*/ 24595 w 287668"/>
                <a:gd name="connsiteY4" fmla="*/ 49538 h 328602"/>
                <a:gd name="connsiteX5" fmla="*/ 22857 w 287668"/>
                <a:gd name="connsiteY5" fmla="*/ 42498 h 328602"/>
                <a:gd name="connsiteX6" fmla="*/ 7387 w 287668"/>
                <a:gd name="connsiteY6" fmla="*/ 13645 h 328602"/>
                <a:gd name="connsiteX7" fmla="*/ 0 w 287668"/>
                <a:gd name="connsiteY7" fmla="*/ 0 h 328602"/>
                <a:gd name="connsiteX8" fmla="*/ 139054 w 287668"/>
                <a:gd name="connsiteY8" fmla="*/ 0 h 328602"/>
                <a:gd name="connsiteX9" fmla="*/ 131841 w 287668"/>
                <a:gd name="connsiteY9" fmla="*/ 13384 h 328602"/>
                <a:gd name="connsiteX10" fmla="*/ 116284 w 287668"/>
                <a:gd name="connsiteY10" fmla="*/ 42498 h 328602"/>
                <a:gd name="connsiteX11" fmla="*/ 114459 w 287668"/>
                <a:gd name="connsiteY11" fmla="*/ 48930 h 328602"/>
                <a:gd name="connsiteX12" fmla="*/ 114459 w 287668"/>
                <a:gd name="connsiteY12" fmla="*/ 250124 h 328602"/>
                <a:gd name="connsiteX13" fmla="*/ 114459 w 287668"/>
                <a:gd name="connsiteY13" fmla="*/ 262726 h 328602"/>
                <a:gd name="connsiteX14" fmla="*/ 114459 w 287668"/>
                <a:gd name="connsiteY14" fmla="*/ 264203 h 328602"/>
                <a:gd name="connsiteX15" fmla="*/ 118022 w 287668"/>
                <a:gd name="connsiteY15" fmla="*/ 264203 h 328602"/>
                <a:gd name="connsiteX16" fmla="*/ 235871 w 287668"/>
                <a:gd name="connsiteY16" fmla="*/ 264203 h 328602"/>
                <a:gd name="connsiteX17" fmla="*/ 243866 w 287668"/>
                <a:gd name="connsiteY17" fmla="*/ 262117 h 328602"/>
                <a:gd name="connsiteX18" fmla="*/ 272199 w 287668"/>
                <a:gd name="connsiteY18" fmla="*/ 247430 h 328602"/>
                <a:gd name="connsiteX19" fmla="*/ 287668 w 287668"/>
                <a:gd name="connsiteY19" fmla="*/ 239347 h 328602"/>
                <a:gd name="connsiteX20" fmla="*/ 285583 w 287668"/>
                <a:gd name="connsiteY20" fmla="*/ 251427 h 328602"/>
                <a:gd name="connsiteX21" fmla="*/ 282975 w 287668"/>
                <a:gd name="connsiteY21" fmla="*/ 265333 h 328602"/>
                <a:gd name="connsiteX22" fmla="*/ 271677 w 287668"/>
                <a:gd name="connsiteY22" fmla="*/ 322867 h 328602"/>
                <a:gd name="connsiteX23" fmla="*/ 271677 w 287668"/>
                <a:gd name="connsiteY23" fmla="*/ 324952 h 328602"/>
                <a:gd name="connsiteX24" fmla="*/ 271677 w 287668"/>
                <a:gd name="connsiteY24" fmla="*/ 328603 h 3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668" h="328602">
                  <a:moveTo>
                    <a:pt x="0" y="328603"/>
                  </a:moveTo>
                  <a:lnTo>
                    <a:pt x="7387" y="314697"/>
                  </a:lnTo>
                  <a:cubicBezTo>
                    <a:pt x="12602" y="304963"/>
                    <a:pt x="17729" y="295230"/>
                    <a:pt x="22857" y="285409"/>
                  </a:cubicBezTo>
                  <a:cubicBezTo>
                    <a:pt x="23943" y="283436"/>
                    <a:pt x="24543" y="281230"/>
                    <a:pt x="24595" y="278978"/>
                  </a:cubicBezTo>
                  <a:cubicBezTo>
                    <a:pt x="24595" y="202498"/>
                    <a:pt x="24595" y="126018"/>
                    <a:pt x="24595" y="49538"/>
                  </a:cubicBezTo>
                  <a:cubicBezTo>
                    <a:pt x="24543" y="47092"/>
                    <a:pt x="23952" y="44687"/>
                    <a:pt x="22857" y="42498"/>
                  </a:cubicBezTo>
                  <a:cubicBezTo>
                    <a:pt x="17816" y="32852"/>
                    <a:pt x="12602" y="23205"/>
                    <a:pt x="7387" y="13645"/>
                  </a:cubicBezTo>
                  <a:lnTo>
                    <a:pt x="0" y="0"/>
                  </a:lnTo>
                  <a:lnTo>
                    <a:pt x="139054" y="0"/>
                  </a:lnTo>
                  <a:lnTo>
                    <a:pt x="131841" y="13384"/>
                  </a:lnTo>
                  <a:cubicBezTo>
                    <a:pt x="126539" y="23118"/>
                    <a:pt x="121325" y="32765"/>
                    <a:pt x="116284" y="42498"/>
                  </a:cubicBezTo>
                  <a:cubicBezTo>
                    <a:pt x="115154" y="44459"/>
                    <a:pt x="114528" y="46668"/>
                    <a:pt x="114459" y="48930"/>
                  </a:cubicBezTo>
                  <a:cubicBezTo>
                    <a:pt x="114459" y="115908"/>
                    <a:pt x="114459" y="182972"/>
                    <a:pt x="114459" y="250124"/>
                  </a:cubicBezTo>
                  <a:lnTo>
                    <a:pt x="114459" y="262726"/>
                  </a:lnTo>
                  <a:cubicBezTo>
                    <a:pt x="114415" y="263218"/>
                    <a:pt x="114415" y="263711"/>
                    <a:pt x="114459" y="264203"/>
                  </a:cubicBezTo>
                  <a:lnTo>
                    <a:pt x="118022" y="264203"/>
                  </a:lnTo>
                  <a:lnTo>
                    <a:pt x="235871" y="264203"/>
                  </a:lnTo>
                  <a:cubicBezTo>
                    <a:pt x="238652" y="264074"/>
                    <a:pt x="241372" y="263364"/>
                    <a:pt x="243866" y="262117"/>
                  </a:cubicBezTo>
                  <a:cubicBezTo>
                    <a:pt x="253252" y="257424"/>
                    <a:pt x="262465" y="252557"/>
                    <a:pt x="272199" y="247430"/>
                  </a:cubicBezTo>
                  <a:lnTo>
                    <a:pt x="287668" y="239347"/>
                  </a:lnTo>
                  <a:lnTo>
                    <a:pt x="285583" y="251427"/>
                  </a:lnTo>
                  <a:cubicBezTo>
                    <a:pt x="284713" y="256294"/>
                    <a:pt x="283844" y="260814"/>
                    <a:pt x="282975" y="265333"/>
                  </a:cubicBezTo>
                  <a:lnTo>
                    <a:pt x="271677" y="322867"/>
                  </a:lnTo>
                  <a:cubicBezTo>
                    <a:pt x="271634" y="323561"/>
                    <a:pt x="271634" y="324258"/>
                    <a:pt x="271677" y="324952"/>
                  </a:cubicBezTo>
                  <a:lnTo>
                    <a:pt x="271677" y="328603"/>
                  </a:lnTo>
                  <a:close/>
                </a:path>
              </a:pathLst>
            </a:custGeom>
            <a:solidFill>
              <a:schemeClr val="bg1"/>
            </a:solidFill>
            <a:ln w="8672" cap="flat">
              <a:noFill/>
              <a:prstDash val="solid"/>
              <a:miter/>
            </a:ln>
          </p:spPr>
          <p:txBody>
            <a:bodyPr rtlCol="0" anchor="ctr"/>
            <a:lstStyle/>
            <a:p>
              <a:endParaRPr lang="en-US" sz="2592"/>
            </a:p>
          </p:txBody>
        </p:sp>
        <p:sp>
          <p:nvSpPr>
            <p:cNvPr id="15" name="Freeform: Shape 14">
              <a:extLst>
                <a:ext uri="{FF2B5EF4-FFF2-40B4-BE49-F238E27FC236}">
                  <a16:creationId xmlns:a16="http://schemas.microsoft.com/office/drawing/2014/main" id="{FF079CD5-13FD-75B6-5C93-71CB4FDE6102}"/>
                </a:ext>
              </a:extLst>
            </p:cNvPr>
            <p:cNvSpPr/>
            <p:nvPr/>
          </p:nvSpPr>
          <p:spPr>
            <a:xfrm>
              <a:off x="3062270" y="276519"/>
              <a:ext cx="219631" cy="223965"/>
            </a:xfrm>
            <a:custGeom>
              <a:avLst/>
              <a:gdLst>
                <a:gd name="connsiteX0" fmla="*/ 90907 w 321562"/>
                <a:gd name="connsiteY0" fmla="*/ 327907 h 327907"/>
                <a:gd name="connsiteX1" fmla="*/ 92819 w 321562"/>
                <a:gd name="connsiteY1" fmla="*/ 324431 h 327907"/>
                <a:gd name="connsiteX2" fmla="*/ 97425 w 321562"/>
                <a:gd name="connsiteY2" fmla="*/ 315740 h 327907"/>
                <a:gd name="connsiteX3" fmla="*/ 107854 w 321562"/>
                <a:gd name="connsiteY3" fmla="*/ 296968 h 327907"/>
                <a:gd name="connsiteX4" fmla="*/ 116110 w 321562"/>
                <a:gd name="connsiteY4" fmla="*/ 264898 h 327907"/>
                <a:gd name="connsiteX5" fmla="*/ 116110 w 321562"/>
                <a:gd name="connsiteY5" fmla="*/ 119760 h 327907"/>
                <a:gd name="connsiteX6" fmla="*/ 116110 w 321562"/>
                <a:gd name="connsiteY6" fmla="*/ 64139 h 327907"/>
                <a:gd name="connsiteX7" fmla="*/ 116110 w 321562"/>
                <a:gd name="connsiteY7" fmla="*/ 64139 h 327907"/>
                <a:gd name="connsiteX8" fmla="*/ 112460 w 321562"/>
                <a:gd name="connsiteY8" fmla="*/ 64139 h 327907"/>
                <a:gd name="connsiteX9" fmla="*/ 82737 w 321562"/>
                <a:gd name="connsiteY9" fmla="*/ 64139 h 327907"/>
                <a:gd name="connsiteX10" fmla="*/ 51885 w 321562"/>
                <a:gd name="connsiteY10" fmla="*/ 64139 h 327907"/>
                <a:gd name="connsiteX11" fmla="*/ 43889 w 321562"/>
                <a:gd name="connsiteY11" fmla="*/ 66225 h 327907"/>
                <a:gd name="connsiteX12" fmla="*/ 14948 w 321562"/>
                <a:gd name="connsiteY12" fmla="*/ 81260 h 327907"/>
                <a:gd name="connsiteX13" fmla="*/ 0 w 321562"/>
                <a:gd name="connsiteY13" fmla="*/ 89082 h 327907"/>
                <a:gd name="connsiteX14" fmla="*/ 17382 w 321562"/>
                <a:gd name="connsiteY14" fmla="*/ 0 h 327907"/>
                <a:gd name="connsiteX15" fmla="*/ 304181 w 321562"/>
                <a:gd name="connsiteY15" fmla="*/ 0 h 327907"/>
                <a:gd name="connsiteX16" fmla="*/ 321563 w 321562"/>
                <a:gd name="connsiteY16" fmla="*/ 88647 h 327907"/>
                <a:gd name="connsiteX17" fmla="*/ 311742 w 321562"/>
                <a:gd name="connsiteY17" fmla="*/ 83780 h 327907"/>
                <a:gd name="connsiteX18" fmla="*/ 303573 w 321562"/>
                <a:gd name="connsiteY18" fmla="*/ 79695 h 327907"/>
                <a:gd name="connsiteX19" fmla="*/ 294013 w 321562"/>
                <a:gd name="connsiteY19" fmla="*/ 74307 h 327907"/>
                <a:gd name="connsiteX20" fmla="*/ 273155 w 321562"/>
                <a:gd name="connsiteY20" fmla="*/ 64486 h 327907"/>
                <a:gd name="connsiteX21" fmla="*/ 259423 w 321562"/>
                <a:gd name="connsiteY21" fmla="*/ 63096 h 327907"/>
                <a:gd name="connsiteX22" fmla="*/ 249255 w 321562"/>
                <a:gd name="connsiteY22" fmla="*/ 63096 h 327907"/>
                <a:gd name="connsiteX23" fmla="*/ 238739 w 321562"/>
                <a:gd name="connsiteY23" fmla="*/ 63096 h 327907"/>
                <a:gd name="connsiteX24" fmla="*/ 204844 w 321562"/>
                <a:gd name="connsiteY24" fmla="*/ 63096 h 327907"/>
                <a:gd name="connsiteX25" fmla="*/ 204844 w 321562"/>
                <a:gd name="connsiteY25" fmla="*/ 97859 h 327907"/>
                <a:gd name="connsiteX26" fmla="*/ 204844 w 321562"/>
                <a:gd name="connsiteY26" fmla="*/ 277153 h 327907"/>
                <a:gd name="connsiteX27" fmla="*/ 206756 w 321562"/>
                <a:gd name="connsiteY27" fmla="*/ 284627 h 327907"/>
                <a:gd name="connsiteX28" fmla="*/ 219706 w 321562"/>
                <a:gd name="connsiteY28" fmla="*/ 308700 h 327907"/>
                <a:gd name="connsiteX29" fmla="*/ 225528 w 321562"/>
                <a:gd name="connsiteY29" fmla="*/ 319303 h 327907"/>
                <a:gd name="connsiteX30" fmla="*/ 227006 w 321562"/>
                <a:gd name="connsiteY30" fmla="*/ 322432 h 327907"/>
                <a:gd name="connsiteX31" fmla="*/ 229266 w 321562"/>
                <a:gd name="connsiteY31" fmla="*/ 327386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562" h="327907">
                  <a:moveTo>
                    <a:pt x="90907" y="327907"/>
                  </a:moveTo>
                  <a:lnTo>
                    <a:pt x="92819" y="324431"/>
                  </a:lnTo>
                  <a:cubicBezTo>
                    <a:pt x="94383" y="321476"/>
                    <a:pt x="95947" y="318608"/>
                    <a:pt x="97425" y="315740"/>
                  </a:cubicBezTo>
                  <a:cubicBezTo>
                    <a:pt x="100814" y="309222"/>
                    <a:pt x="104030" y="302964"/>
                    <a:pt x="107854" y="296968"/>
                  </a:cubicBezTo>
                  <a:cubicBezTo>
                    <a:pt x="113790" y="287362"/>
                    <a:pt x="116675" y="276178"/>
                    <a:pt x="116110" y="264898"/>
                  </a:cubicBezTo>
                  <a:cubicBezTo>
                    <a:pt x="116110" y="216577"/>
                    <a:pt x="116110" y="167387"/>
                    <a:pt x="116110" y="119760"/>
                  </a:cubicBezTo>
                  <a:lnTo>
                    <a:pt x="116110" y="64139"/>
                  </a:lnTo>
                  <a:lnTo>
                    <a:pt x="116110" y="64139"/>
                  </a:lnTo>
                  <a:lnTo>
                    <a:pt x="112460" y="64139"/>
                  </a:lnTo>
                  <a:lnTo>
                    <a:pt x="82737" y="64139"/>
                  </a:lnTo>
                  <a:cubicBezTo>
                    <a:pt x="72482" y="64139"/>
                    <a:pt x="62227" y="64139"/>
                    <a:pt x="51885" y="64139"/>
                  </a:cubicBezTo>
                  <a:cubicBezTo>
                    <a:pt x="49095" y="64214"/>
                    <a:pt x="46357" y="64927"/>
                    <a:pt x="43889" y="66225"/>
                  </a:cubicBezTo>
                  <a:cubicBezTo>
                    <a:pt x="34242" y="71091"/>
                    <a:pt x="24769" y="76045"/>
                    <a:pt x="14948" y="81260"/>
                  </a:cubicBezTo>
                  <a:lnTo>
                    <a:pt x="0" y="89082"/>
                  </a:lnTo>
                  <a:lnTo>
                    <a:pt x="17382" y="0"/>
                  </a:lnTo>
                  <a:lnTo>
                    <a:pt x="304181" y="0"/>
                  </a:lnTo>
                  <a:lnTo>
                    <a:pt x="321563" y="88647"/>
                  </a:lnTo>
                  <a:lnTo>
                    <a:pt x="311742" y="83780"/>
                  </a:lnTo>
                  <a:lnTo>
                    <a:pt x="303573" y="79695"/>
                  </a:lnTo>
                  <a:cubicBezTo>
                    <a:pt x="300357" y="78044"/>
                    <a:pt x="297142" y="76132"/>
                    <a:pt x="294013" y="74307"/>
                  </a:cubicBezTo>
                  <a:cubicBezTo>
                    <a:pt x="287573" y="70038"/>
                    <a:pt x="280551" y="66730"/>
                    <a:pt x="273155" y="64486"/>
                  </a:cubicBezTo>
                  <a:cubicBezTo>
                    <a:pt x="268653" y="63470"/>
                    <a:pt x="264038" y="63003"/>
                    <a:pt x="259423" y="63096"/>
                  </a:cubicBezTo>
                  <a:cubicBezTo>
                    <a:pt x="256034" y="63096"/>
                    <a:pt x="252644" y="63096"/>
                    <a:pt x="249255" y="63096"/>
                  </a:cubicBezTo>
                  <a:cubicBezTo>
                    <a:pt x="245865" y="63096"/>
                    <a:pt x="242215" y="63096"/>
                    <a:pt x="238739" y="63096"/>
                  </a:cubicBezTo>
                  <a:lnTo>
                    <a:pt x="204844" y="63096"/>
                  </a:lnTo>
                  <a:lnTo>
                    <a:pt x="204844" y="97859"/>
                  </a:lnTo>
                  <a:cubicBezTo>
                    <a:pt x="204844" y="157595"/>
                    <a:pt x="204844" y="217359"/>
                    <a:pt x="204844" y="277153"/>
                  </a:cubicBezTo>
                  <a:cubicBezTo>
                    <a:pt x="204879" y="279761"/>
                    <a:pt x="205531" y="282323"/>
                    <a:pt x="206756" y="284627"/>
                  </a:cubicBezTo>
                  <a:cubicBezTo>
                    <a:pt x="211015" y="292709"/>
                    <a:pt x="215447" y="300705"/>
                    <a:pt x="219706" y="308700"/>
                  </a:cubicBezTo>
                  <a:lnTo>
                    <a:pt x="225528" y="319303"/>
                  </a:lnTo>
                  <a:lnTo>
                    <a:pt x="227006" y="322432"/>
                  </a:lnTo>
                  <a:lnTo>
                    <a:pt x="229266" y="327386"/>
                  </a:lnTo>
                  <a:close/>
                </a:path>
              </a:pathLst>
            </a:custGeom>
            <a:solidFill>
              <a:schemeClr val="bg1"/>
            </a:solidFill>
            <a:ln w="8672" cap="flat">
              <a:noFill/>
              <a:prstDash val="solid"/>
              <a:miter/>
            </a:ln>
          </p:spPr>
          <p:txBody>
            <a:bodyPr rtlCol="0" anchor="ctr"/>
            <a:lstStyle/>
            <a:p>
              <a:endParaRPr lang="en-US" sz="2592"/>
            </a:p>
          </p:txBody>
        </p:sp>
        <p:sp>
          <p:nvSpPr>
            <p:cNvPr id="16" name="Freeform: Shape 15">
              <a:extLst>
                <a:ext uri="{FF2B5EF4-FFF2-40B4-BE49-F238E27FC236}">
                  <a16:creationId xmlns:a16="http://schemas.microsoft.com/office/drawing/2014/main" id="{A3CB2DD5-AD6D-01E7-15E3-5D1545E71090}"/>
                </a:ext>
              </a:extLst>
            </p:cNvPr>
            <p:cNvSpPr/>
            <p:nvPr/>
          </p:nvSpPr>
          <p:spPr>
            <a:xfrm>
              <a:off x="3516908" y="276874"/>
              <a:ext cx="252932" cy="243197"/>
            </a:xfrm>
            <a:custGeom>
              <a:avLst/>
              <a:gdLst>
                <a:gd name="connsiteX0" fmla="*/ 309309 w 370318"/>
                <a:gd name="connsiteY0" fmla="*/ 356066 h 356065"/>
                <a:gd name="connsiteX1" fmla="*/ 301921 w 370318"/>
                <a:gd name="connsiteY1" fmla="*/ 355371 h 356065"/>
                <a:gd name="connsiteX2" fmla="*/ 286799 w 370318"/>
                <a:gd name="connsiteY2" fmla="*/ 353806 h 356065"/>
                <a:gd name="connsiteX3" fmla="*/ 205800 w 370318"/>
                <a:gd name="connsiteY3" fmla="*/ 313394 h 356065"/>
                <a:gd name="connsiteX4" fmla="*/ 157218 w 370318"/>
                <a:gd name="connsiteY4" fmla="*/ 225268 h 356065"/>
                <a:gd name="connsiteX5" fmla="*/ 152091 w 370318"/>
                <a:gd name="connsiteY5" fmla="*/ 221357 h 356065"/>
                <a:gd name="connsiteX6" fmla="*/ 134709 w 370318"/>
                <a:gd name="connsiteY6" fmla="*/ 221357 h 356065"/>
                <a:gd name="connsiteX7" fmla="*/ 114111 w 370318"/>
                <a:gd name="connsiteY7" fmla="*/ 221357 h 356065"/>
                <a:gd name="connsiteX8" fmla="*/ 114111 w 370318"/>
                <a:gd name="connsiteY8" fmla="*/ 238739 h 356065"/>
                <a:gd name="connsiteX9" fmla="*/ 114111 w 370318"/>
                <a:gd name="connsiteY9" fmla="*/ 278022 h 356065"/>
                <a:gd name="connsiteX10" fmla="*/ 116110 w 370318"/>
                <a:gd name="connsiteY10" fmla="*/ 285496 h 356065"/>
                <a:gd name="connsiteX11" fmla="*/ 128712 w 370318"/>
                <a:gd name="connsiteY11" fmla="*/ 309309 h 356065"/>
                <a:gd name="connsiteX12" fmla="*/ 134622 w 370318"/>
                <a:gd name="connsiteY12" fmla="*/ 320346 h 356065"/>
                <a:gd name="connsiteX13" fmla="*/ 135839 w 370318"/>
                <a:gd name="connsiteY13" fmla="*/ 323127 h 356065"/>
                <a:gd name="connsiteX14" fmla="*/ 138011 w 370318"/>
                <a:gd name="connsiteY14" fmla="*/ 327994 h 356065"/>
                <a:gd name="connsiteX15" fmla="*/ 261 w 370318"/>
                <a:gd name="connsiteY15" fmla="*/ 327994 h 356065"/>
                <a:gd name="connsiteX16" fmla="*/ 2086 w 370318"/>
                <a:gd name="connsiteY16" fmla="*/ 324518 h 356065"/>
                <a:gd name="connsiteX17" fmla="*/ 5475 w 370318"/>
                <a:gd name="connsiteY17" fmla="*/ 317739 h 356065"/>
                <a:gd name="connsiteX18" fmla="*/ 13297 w 370318"/>
                <a:gd name="connsiteY18" fmla="*/ 303399 h 356065"/>
                <a:gd name="connsiteX19" fmla="*/ 24943 w 370318"/>
                <a:gd name="connsiteY19" fmla="*/ 257772 h 356065"/>
                <a:gd name="connsiteX20" fmla="*/ 24943 w 370318"/>
                <a:gd name="connsiteY20" fmla="*/ 124627 h 356065"/>
                <a:gd name="connsiteX21" fmla="*/ 24943 w 370318"/>
                <a:gd name="connsiteY21" fmla="*/ 50842 h 356065"/>
                <a:gd name="connsiteX22" fmla="*/ 22422 w 370318"/>
                <a:gd name="connsiteY22" fmla="*/ 40760 h 356065"/>
                <a:gd name="connsiteX23" fmla="*/ 7387 w 370318"/>
                <a:gd name="connsiteY23" fmla="*/ 13732 h 356065"/>
                <a:gd name="connsiteX24" fmla="*/ 0 w 370318"/>
                <a:gd name="connsiteY24" fmla="*/ 0 h 356065"/>
                <a:gd name="connsiteX25" fmla="*/ 120977 w 370318"/>
                <a:gd name="connsiteY25" fmla="*/ 0 h 356065"/>
                <a:gd name="connsiteX26" fmla="*/ 301835 w 370318"/>
                <a:gd name="connsiteY26" fmla="*/ 55274 h 356065"/>
                <a:gd name="connsiteX27" fmla="*/ 313915 w 370318"/>
                <a:gd name="connsiteY27" fmla="*/ 151743 h 356065"/>
                <a:gd name="connsiteX28" fmla="*/ 256121 w 370318"/>
                <a:gd name="connsiteY28" fmla="*/ 203888 h 356065"/>
                <a:gd name="connsiteX29" fmla="*/ 251514 w 370318"/>
                <a:gd name="connsiteY29" fmla="*/ 205974 h 356065"/>
                <a:gd name="connsiteX30" fmla="*/ 248472 w 370318"/>
                <a:gd name="connsiteY30" fmla="*/ 207452 h 356065"/>
                <a:gd name="connsiteX31" fmla="*/ 249081 w 370318"/>
                <a:gd name="connsiteY31" fmla="*/ 210493 h 356065"/>
                <a:gd name="connsiteX32" fmla="*/ 250124 w 370318"/>
                <a:gd name="connsiteY32" fmla="*/ 216490 h 356065"/>
                <a:gd name="connsiteX33" fmla="*/ 250124 w 370318"/>
                <a:gd name="connsiteY33" fmla="*/ 216490 h 356065"/>
                <a:gd name="connsiteX34" fmla="*/ 250124 w 370318"/>
                <a:gd name="connsiteY34" fmla="*/ 217185 h 356065"/>
                <a:gd name="connsiteX35" fmla="*/ 293578 w 370318"/>
                <a:gd name="connsiteY35" fmla="*/ 295403 h 356065"/>
                <a:gd name="connsiteX36" fmla="*/ 352763 w 370318"/>
                <a:gd name="connsiteY36" fmla="*/ 340075 h 356065"/>
                <a:gd name="connsiteX37" fmla="*/ 359803 w 370318"/>
                <a:gd name="connsiteY37" fmla="*/ 342856 h 356065"/>
                <a:gd name="connsiteX38" fmla="*/ 370319 w 370318"/>
                <a:gd name="connsiteY38" fmla="*/ 347027 h 356065"/>
                <a:gd name="connsiteX39" fmla="*/ 363018 w 370318"/>
                <a:gd name="connsiteY39" fmla="*/ 348765 h 356065"/>
                <a:gd name="connsiteX40" fmla="*/ 333643 w 370318"/>
                <a:gd name="connsiteY40" fmla="*/ 353980 h 356065"/>
                <a:gd name="connsiteX41" fmla="*/ 318955 w 370318"/>
                <a:gd name="connsiteY41" fmla="*/ 355457 h 356065"/>
                <a:gd name="connsiteX42" fmla="*/ 312264 w 370318"/>
                <a:gd name="connsiteY42" fmla="*/ 356066 h 356065"/>
                <a:gd name="connsiteX43" fmla="*/ 114024 w 370318"/>
                <a:gd name="connsiteY43" fmla="*/ 165735 h 356065"/>
                <a:gd name="connsiteX44" fmla="*/ 177555 w 370318"/>
                <a:gd name="connsiteY44" fmla="*/ 163041 h 356065"/>
                <a:gd name="connsiteX45" fmla="*/ 207886 w 370318"/>
                <a:gd name="connsiteY45" fmla="*/ 154350 h 356065"/>
                <a:gd name="connsiteX46" fmla="*/ 235002 w 370318"/>
                <a:gd name="connsiteY46" fmla="*/ 121412 h 356065"/>
                <a:gd name="connsiteX47" fmla="*/ 225007 w 370318"/>
                <a:gd name="connsiteY47" fmla="*/ 82042 h 356065"/>
                <a:gd name="connsiteX48" fmla="*/ 178945 w 370318"/>
                <a:gd name="connsiteY48" fmla="*/ 58229 h 356065"/>
                <a:gd name="connsiteX49" fmla="*/ 132449 w 370318"/>
                <a:gd name="connsiteY49" fmla="*/ 57099 h 356065"/>
                <a:gd name="connsiteX50" fmla="*/ 113937 w 370318"/>
                <a:gd name="connsiteY50" fmla="*/ 57099 h 35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0318" h="356065">
                  <a:moveTo>
                    <a:pt x="309309" y="356066"/>
                  </a:moveTo>
                  <a:lnTo>
                    <a:pt x="301921" y="355371"/>
                  </a:lnTo>
                  <a:cubicBezTo>
                    <a:pt x="296881" y="354936"/>
                    <a:pt x="291840" y="354501"/>
                    <a:pt x="286799" y="353806"/>
                  </a:cubicBezTo>
                  <a:cubicBezTo>
                    <a:pt x="255921" y="350173"/>
                    <a:pt x="227275" y="335881"/>
                    <a:pt x="205800" y="313394"/>
                  </a:cubicBezTo>
                  <a:cubicBezTo>
                    <a:pt x="182935" y="288225"/>
                    <a:pt x="166291" y="258040"/>
                    <a:pt x="157218" y="225268"/>
                  </a:cubicBezTo>
                  <a:cubicBezTo>
                    <a:pt x="156088" y="221878"/>
                    <a:pt x="155045" y="221357"/>
                    <a:pt x="152091" y="221357"/>
                  </a:cubicBezTo>
                  <a:cubicBezTo>
                    <a:pt x="146007" y="221357"/>
                    <a:pt x="140184" y="221357"/>
                    <a:pt x="134709" y="221357"/>
                  </a:cubicBezTo>
                  <a:lnTo>
                    <a:pt x="114111" y="221357"/>
                  </a:lnTo>
                  <a:lnTo>
                    <a:pt x="114111" y="238739"/>
                  </a:lnTo>
                  <a:cubicBezTo>
                    <a:pt x="114111" y="251862"/>
                    <a:pt x="114111" y="264811"/>
                    <a:pt x="114111" y="278022"/>
                  </a:cubicBezTo>
                  <a:cubicBezTo>
                    <a:pt x="114268" y="280623"/>
                    <a:pt x="114946" y="283166"/>
                    <a:pt x="116110" y="285496"/>
                  </a:cubicBezTo>
                  <a:cubicBezTo>
                    <a:pt x="120282" y="293491"/>
                    <a:pt x="124801" y="301400"/>
                    <a:pt x="128712" y="309309"/>
                  </a:cubicBezTo>
                  <a:lnTo>
                    <a:pt x="134622" y="320346"/>
                  </a:lnTo>
                  <a:cubicBezTo>
                    <a:pt x="135056" y="321215"/>
                    <a:pt x="135404" y="322171"/>
                    <a:pt x="135839" y="323127"/>
                  </a:cubicBezTo>
                  <a:lnTo>
                    <a:pt x="138011" y="327994"/>
                  </a:lnTo>
                  <a:lnTo>
                    <a:pt x="261" y="327994"/>
                  </a:lnTo>
                  <a:lnTo>
                    <a:pt x="2086" y="324518"/>
                  </a:lnTo>
                  <a:cubicBezTo>
                    <a:pt x="3303" y="322258"/>
                    <a:pt x="4345" y="319999"/>
                    <a:pt x="5475" y="317739"/>
                  </a:cubicBezTo>
                  <a:cubicBezTo>
                    <a:pt x="7805" y="312812"/>
                    <a:pt x="10412" y="308023"/>
                    <a:pt x="13297" y="303399"/>
                  </a:cubicBezTo>
                  <a:cubicBezTo>
                    <a:pt x="21866" y="289786"/>
                    <a:pt x="25942" y="273826"/>
                    <a:pt x="24943" y="257772"/>
                  </a:cubicBezTo>
                  <a:cubicBezTo>
                    <a:pt x="24421" y="214317"/>
                    <a:pt x="24943" y="170863"/>
                    <a:pt x="24943" y="124627"/>
                  </a:cubicBezTo>
                  <a:cubicBezTo>
                    <a:pt x="24943" y="100293"/>
                    <a:pt x="24943" y="75698"/>
                    <a:pt x="24943" y="50842"/>
                  </a:cubicBezTo>
                  <a:cubicBezTo>
                    <a:pt x="24865" y="47336"/>
                    <a:pt x="24004" y="43892"/>
                    <a:pt x="22422" y="40760"/>
                  </a:cubicBezTo>
                  <a:cubicBezTo>
                    <a:pt x="17295" y="31113"/>
                    <a:pt x="12341" y="22422"/>
                    <a:pt x="7387" y="13732"/>
                  </a:cubicBezTo>
                  <a:lnTo>
                    <a:pt x="0" y="0"/>
                  </a:lnTo>
                  <a:lnTo>
                    <a:pt x="120977" y="0"/>
                  </a:lnTo>
                  <a:cubicBezTo>
                    <a:pt x="182248" y="0"/>
                    <a:pt x="258554" y="0"/>
                    <a:pt x="301835" y="55274"/>
                  </a:cubicBezTo>
                  <a:cubicBezTo>
                    <a:pt x="326082" y="86387"/>
                    <a:pt x="330167" y="118804"/>
                    <a:pt x="313915" y="151743"/>
                  </a:cubicBezTo>
                  <a:cubicBezTo>
                    <a:pt x="303138" y="173644"/>
                    <a:pt x="284800" y="190157"/>
                    <a:pt x="256121" y="203888"/>
                  </a:cubicBezTo>
                  <a:lnTo>
                    <a:pt x="251514" y="205974"/>
                  </a:lnTo>
                  <a:cubicBezTo>
                    <a:pt x="250463" y="206378"/>
                    <a:pt x="249446" y="206873"/>
                    <a:pt x="248472" y="207452"/>
                  </a:cubicBezTo>
                  <a:cubicBezTo>
                    <a:pt x="248611" y="208477"/>
                    <a:pt x="248811" y="209493"/>
                    <a:pt x="249081" y="210493"/>
                  </a:cubicBezTo>
                  <a:cubicBezTo>
                    <a:pt x="249081" y="211971"/>
                    <a:pt x="249776" y="213883"/>
                    <a:pt x="250124" y="216490"/>
                  </a:cubicBezTo>
                  <a:lnTo>
                    <a:pt x="250124" y="216490"/>
                  </a:lnTo>
                  <a:cubicBezTo>
                    <a:pt x="250124" y="216490"/>
                    <a:pt x="250124" y="216490"/>
                    <a:pt x="250124" y="217185"/>
                  </a:cubicBezTo>
                  <a:cubicBezTo>
                    <a:pt x="258432" y="246238"/>
                    <a:pt x="273302" y="272997"/>
                    <a:pt x="293578" y="295403"/>
                  </a:cubicBezTo>
                  <a:cubicBezTo>
                    <a:pt x="309665" y="314588"/>
                    <a:pt x="329906" y="329864"/>
                    <a:pt x="352763" y="340075"/>
                  </a:cubicBezTo>
                  <a:cubicBezTo>
                    <a:pt x="355023" y="341117"/>
                    <a:pt x="357456" y="341987"/>
                    <a:pt x="359803" y="342856"/>
                  </a:cubicBezTo>
                  <a:lnTo>
                    <a:pt x="370319" y="347027"/>
                  </a:lnTo>
                  <a:lnTo>
                    <a:pt x="363018" y="348765"/>
                  </a:lnTo>
                  <a:cubicBezTo>
                    <a:pt x="353328" y="351016"/>
                    <a:pt x="343516" y="352756"/>
                    <a:pt x="333643" y="353980"/>
                  </a:cubicBezTo>
                  <a:cubicBezTo>
                    <a:pt x="328776" y="354588"/>
                    <a:pt x="323823" y="355023"/>
                    <a:pt x="318955" y="355457"/>
                  </a:cubicBezTo>
                  <a:lnTo>
                    <a:pt x="312264" y="356066"/>
                  </a:lnTo>
                  <a:close/>
                  <a:moveTo>
                    <a:pt x="114024" y="165735"/>
                  </a:moveTo>
                  <a:cubicBezTo>
                    <a:pt x="135578" y="165735"/>
                    <a:pt x="156957" y="164345"/>
                    <a:pt x="177555" y="163041"/>
                  </a:cubicBezTo>
                  <a:cubicBezTo>
                    <a:pt x="188140" y="162165"/>
                    <a:pt x="198448" y="159212"/>
                    <a:pt x="207886" y="154350"/>
                  </a:cubicBezTo>
                  <a:cubicBezTo>
                    <a:pt x="221505" y="148118"/>
                    <a:pt x="231499" y="135973"/>
                    <a:pt x="235002" y="121412"/>
                  </a:cubicBezTo>
                  <a:cubicBezTo>
                    <a:pt x="237922" y="107449"/>
                    <a:pt x="234237" y="92921"/>
                    <a:pt x="225007" y="82042"/>
                  </a:cubicBezTo>
                  <a:cubicBezTo>
                    <a:pt x="213813" y="67825"/>
                    <a:pt x="197014" y="59143"/>
                    <a:pt x="178945" y="58229"/>
                  </a:cubicBezTo>
                  <a:cubicBezTo>
                    <a:pt x="163563" y="57099"/>
                    <a:pt x="147745" y="57099"/>
                    <a:pt x="132449" y="57099"/>
                  </a:cubicBezTo>
                  <a:lnTo>
                    <a:pt x="113937" y="57099"/>
                  </a:lnTo>
                  <a:close/>
                </a:path>
              </a:pathLst>
            </a:custGeom>
            <a:solidFill>
              <a:schemeClr val="bg1"/>
            </a:solidFill>
            <a:ln w="8672" cap="flat">
              <a:noFill/>
              <a:prstDash val="solid"/>
              <a:miter/>
            </a:ln>
          </p:spPr>
          <p:txBody>
            <a:bodyPr rtlCol="0" anchor="ctr"/>
            <a:lstStyle/>
            <a:p>
              <a:endParaRPr lang="en-US" sz="2592"/>
            </a:p>
          </p:txBody>
        </p:sp>
        <p:sp>
          <p:nvSpPr>
            <p:cNvPr id="17" name="Freeform: Shape 16">
              <a:extLst>
                <a:ext uri="{FF2B5EF4-FFF2-40B4-BE49-F238E27FC236}">
                  <a16:creationId xmlns:a16="http://schemas.microsoft.com/office/drawing/2014/main" id="{EE1D9FAD-6251-A5A8-83DE-5E4AED213529}"/>
                </a:ext>
              </a:extLst>
            </p:cNvPr>
            <p:cNvSpPr/>
            <p:nvPr/>
          </p:nvSpPr>
          <p:spPr>
            <a:xfrm>
              <a:off x="2590180" y="270642"/>
              <a:ext cx="196243" cy="230613"/>
            </a:xfrm>
            <a:custGeom>
              <a:avLst/>
              <a:gdLst>
                <a:gd name="connsiteX0" fmla="*/ 0 w 287320"/>
                <a:gd name="connsiteY0" fmla="*/ 337641 h 337641"/>
                <a:gd name="connsiteX1" fmla="*/ 7127 w 287320"/>
                <a:gd name="connsiteY1" fmla="*/ 324170 h 337641"/>
                <a:gd name="connsiteX2" fmla="*/ 22770 w 287320"/>
                <a:gd name="connsiteY2" fmla="*/ 294447 h 337641"/>
                <a:gd name="connsiteX3" fmla="*/ 24508 w 287320"/>
                <a:gd name="connsiteY3" fmla="*/ 287495 h 337641"/>
                <a:gd name="connsiteX4" fmla="*/ 24508 w 287320"/>
                <a:gd name="connsiteY4" fmla="*/ 59185 h 337641"/>
                <a:gd name="connsiteX5" fmla="*/ 22249 w 287320"/>
                <a:gd name="connsiteY5" fmla="*/ 50494 h 337641"/>
                <a:gd name="connsiteX6" fmla="*/ 7648 w 287320"/>
                <a:gd name="connsiteY6" fmla="*/ 23118 h 337641"/>
                <a:gd name="connsiteX7" fmla="*/ 608 w 287320"/>
                <a:gd name="connsiteY7" fmla="*/ 8778 h 337641"/>
                <a:gd name="connsiteX8" fmla="*/ 200499 w 287320"/>
                <a:gd name="connsiteY8" fmla="*/ 8778 h 337641"/>
                <a:gd name="connsiteX9" fmla="*/ 200499 w 287320"/>
                <a:gd name="connsiteY9" fmla="*/ 8778 h 337641"/>
                <a:gd name="connsiteX10" fmla="*/ 220053 w 287320"/>
                <a:gd name="connsiteY10" fmla="*/ 4085 h 337641"/>
                <a:gd name="connsiteX11" fmla="*/ 224312 w 287320"/>
                <a:gd name="connsiteY11" fmla="*/ 1999 h 337641"/>
                <a:gd name="connsiteX12" fmla="*/ 228657 w 287320"/>
                <a:gd name="connsiteY12" fmla="*/ 0 h 337641"/>
                <a:gd name="connsiteX13" fmla="*/ 261248 w 287320"/>
                <a:gd name="connsiteY13" fmla="*/ 72743 h 337641"/>
                <a:gd name="connsiteX14" fmla="*/ 114372 w 287320"/>
                <a:gd name="connsiteY14" fmla="*/ 72743 h 337641"/>
                <a:gd name="connsiteX15" fmla="*/ 114372 w 287320"/>
                <a:gd name="connsiteY15" fmla="*/ 133579 h 337641"/>
                <a:gd name="connsiteX16" fmla="*/ 182943 w 287320"/>
                <a:gd name="connsiteY16" fmla="*/ 133579 h 337641"/>
                <a:gd name="connsiteX17" fmla="*/ 190417 w 287320"/>
                <a:gd name="connsiteY17" fmla="*/ 131667 h 337641"/>
                <a:gd name="connsiteX18" fmla="*/ 211710 w 287320"/>
                <a:gd name="connsiteY18" fmla="*/ 120369 h 337641"/>
                <a:gd name="connsiteX19" fmla="*/ 223877 w 287320"/>
                <a:gd name="connsiteY19" fmla="*/ 113851 h 337641"/>
                <a:gd name="connsiteX20" fmla="*/ 223877 w 287320"/>
                <a:gd name="connsiteY20" fmla="*/ 226572 h 337641"/>
                <a:gd name="connsiteX21" fmla="*/ 212058 w 287320"/>
                <a:gd name="connsiteY21" fmla="*/ 220140 h 337641"/>
                <a:gd name="connsiteX22" fmla="*/ 192677 w 287320"/>
                <a:gd name="connsiteY22" fmla="*/ 209972 h 337641"/>
                <a:gd name="connsiteX23" fmla="*/ 180162 w 287320"/>
                <a:gd name="connsiteY23" fmla="*/ 206756 h 337641"/>
                <a:gd name="connsiteX24" fmla="*/ 114459 w 287320"/>
                <a:gd name="connsiteY24" fmla="*/ 206756 h 337641"/>
                <a:gd name="connsiteX25" fmla="*/ 114459 w 287320"/>
                <a:gd name="connsiteY25" fmla="*/ 273329 h 337641"/>
                <a:gd name="connsiteX26" fmla="*/ 117588 w 287320"/>
                <a:gd name="connsiteY26" fmla="*/ 273329 h 337641"/>
                <a:gd name="connsiteX27" fmla="*/ 236045 w 287320"/>
                <a:gd name="connsiteY27" fmla="*/ 273329 h 337641"/>
                <a:gd name="connsiteX28" fmla="*/ 243084 w 287320"/>
                <a:gd name="connsiteY28" fmla="*/ 271590 h 337641"/>
                <a:gd name="connsiteX29" fmla="*/ 272025 w 287320"/>
                <a:gd name="connsiteY29" fmla="*/ 256468 h 337641"/>
                <a:gd name="connsiteX30" fmla="*/ 287321 w 287320"/>
                <a:gd name="connsiteY30" fmla="*/ 248473 h 337641"/>
                <a:gd name="connsiteX31" fmla="*/ 285148 w 287320"/>
                <a:gd name="connsiteY31" fmla="*/ 260379 h 337641"/>
                <a:gd name="connsiteX32" fmla="*/ 282628 w 287320"/>
                <a:gd name="connsiteY32" fmla="*/ 274371 h 337641"/>
                <a:gd name="connsiteX33" fmla="*/ 271243 w 287320"/>
                <a:gd name="connsiteY33" fmla="*/ 331992 h 337641"/>
                <a:gd name="connsiteX34" fmla="*/ 271243 w 287320"/>
                <a:gd name="connsiteY34" fmla="*/ 333991 h 337641"/>
                <a:gd name="connsiteX35" fmla="*/ 271243 w 287320"/>
                <a:gd name="connsiteY35" fmla="*/ 337641 h 33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320" h="337641">
                  <a:moveTo>
                    <a:pt x="0" y="337641"/>
                  </a:moveTo>
                  <a:lnTo>
                    <a:pt x="7127" y="324170"/>
                  </a:lnTo>
                  <a:cubicBezTo>
                    <a:pt x="12402" y="314321"/>
                    <a:pt x="17617" y="304413"/>
                    <a:pt x="22770" y="294447"/>
                  </a:cubicBezTo>
                  <a:cubicBezTo>
                    <a:pt x="23891" y="292300"/>
                    <a:pt x="24491" y="289917"/>
                    <a:pt x="24508" y="287495"/>
                  </a:cubicBezTo>
                  <a:cubicBezTo>
                    <a:pt x="24508" y="211362"/>
                    <a:pt x="24508" y="135259"/>
                    <a:pt x="24508" y="59185"/>
                  </a:cubicBezTo>
                  <a:cubicBezTo>
                    <a:pt x="24413" y="56156"/>
                    <a:pt x="23639" y="53187"/>
                    <a:pt x="22249" y="50494"/>
                  </a:cubicBezTo>
                  <a:cubicBezTo>
                    <a:pt x="17556" y="41369"/>
                    <a:pt x="12689" y="32330"/>
                    <a:pt x="7648" y="23118"/>
                  </a:cubicBezTo>
                  <a:lnTo>
                    <a:pt x="608" y="8778"/>
                  </a:lnTo>
                  <a:lnTo>
                    <a:pt x="200499" y="8778"/>
                  </a:lnTo>
                  <a:lnTo>
                    <a:pt x="200499" y="8778"/>
                  </a:lnTo>
                  <a:cubicBezTo>
                    <a:pt x="207339" y="9174"/>
                    <a:pt x="214143" y="7541"/>
                    <a:pt x="220053" y="4085"/>
                  </a:cubicBezTo>
                  <a:cubicBezTo>
                    <a:pt x="221427" y="3303"/>
                    <a:pt x="222852" y="2606"/>
                    <a:pt x="224312" y="1999"/>
                  </a:cubicBezTo>
                  <a:lnTo>
                    <a:pt x="228657" y="0"/>
                  </a:lnTo>
                  <a:lnTo>
                    <a:pt x="261248" y="72743"/>
                  </a:lnTo>
                  <a:lnTo>
                    <a:pt x="114372" y="72743"/>
                  </a:lnTo>
                  <a:lnTo>
                    <a:pt x="114372" y="133579"/>
                  </a:lnTo>
                  <a:lnTo>
                    <a:pt x="182943" y="133579"/>
                  </a:lnTo>
                  <a:cubicBezTo>
                    <a:pt x="185551" y="133509"/>
                    <a:pt x="188097" y="132856"/>
                    <a:pt x="190417" y="131667"/>
                  </a:cubicBezTo>
                  <a:cubicBezTo>
                    <a:pt x="197457" y="128104"/>
                    <a:pt x="204410" y="124280"/>
                    <a:pt x="211710" y="120369"/>
                  </a:cubicBezTo>
                  <a:lnTo>
                    <a:pt x="223877" y="113851"/>
                  </a:lnTo>
                  <a:lnTo>
                    <a:pt x="223877" y="226572"/>
                  </a:lnTo>
                  <a:cubicBezTo>
                    <a:pt x="223877" y="226572"/>
                    <a:pt x="214752" y="221705"/>
                    <a:pt x="212058" y="220140"/>
                  </a:cubicBezTo>
                  <a:cubicBezTo>
                    <a:pt x="205366" y="216577"/>
                    <a:pt x="199195" y="213101"/>
                    <a:pt x="192677" y="209972"/>
                  </a:cubicBezTo>
                  <a:cubicBezTo>
                    <a:pt x="188775" y="208043"/>
                    <a:pt x="184508" y="206948"/>
                    <a:pt x="180162" y="206756"/>
                  </a:cubicBezTo>
                  <a:lnTo>
                    <a:pt x="114459" y="206756"/>
                  </a:lnTo>
                  <a:lnTo>
                    <a:pt x="114459" y="273329"/>
                  </a:lnTo>
                  <a:lnTo>
                    <a:pt x="117588" y="273329"/>
                  </a:lnTo>
                  <a:lnTo>
                    <a:pt x="236045" y="273329"/>
                  </a:lnTo>
                  <a:cubicBezTo>
                    <a:pt x="238487" y="273250"/>
                    <a:pt x="240885" y="272658"/>
                    <a:pt x="243084" y="271590"/>
                  </a:cubicBezTo>
                  <a:lnTo>
                    <a:pt x="272025" y="256468"/>
                  </a:lnTo>
                  <a:lnTo>
                    <a:pt x="287321" y="248473"/>
                  </a:lnTo>
                  <a:lnTo>
                    <a:pt x="285148" y="260379"/>
                  </a:lnTo>
                  <a:cubicBezTo>
                    <a:pt x="284279" y="265246"/>
                    <a:pt x="283497" y="269765"/>
                    <a:pt x="282628" y="274371"/>
                  </a:cubicBezTo>
                  <a:lnTo>
                    <a:pt x="271243" y="331992"/>
                  </a:lnTo>
                  <a:cubicBezTo>
                    <a:pt x="271191" y="332658"/>
                    <a:pt x="271191" y="333325"/>
                    <a:pt x="271243" y="333991"/>
                  </a:cubicBezTo>
                  <a:lnTo>
                    <a:pt x="271243" y="337641"/>
                  </a:lnTo>
                  <a:close/>
                </a:path>
              </a:pathLst>
            </a:custGeom>
            <a:solidFill>
              <a:schemeClr val="bg1"/>
            </a:solidFill>
            <a:ln w="8672" cap="flat">
              <a:noFill/>
              <a:prstDash val="solid"/>
              <a:miter/>
            </a:ln>
          </p:spPr>
          <p:txBody>
            <a:bodyPr rtlCol="0" anchor="ctr"/>
            <a:lstStyle/>
            <a:p>
              <a:endParaRPr lang="en-US" sz="2592"/>
            </a:p>
          </p:txBody>
        </p:sp>
        <p:sp>
          <p:nvSpPr>
            <p:cNvPr id="18" name="Freeform: Shape 17">
              <a:extLst>
                <a:ext uri="{FF2B5EF4-FFF2-40B4-BE49-F238E27FC236}">
                  <a16:creationId xmlns:a16="http://schemas.microsoft.com/office/drawing/2014/main" id="{48D4DDB8-1DE0-22E6-2A8F-74F602E54641}"/>
                </a:ext>
              </a:extLst>
            </p:cNvPr>
            <p:cNvSpPr/>
            <p:nvPr/>
          </p:nvSpPr>
          <p:spPr>
            <a:xfrm>
              <a:off x="3251272" y="276281"/>
              <a:ext cx="265101" cy="224499"/>
            </a:xfrm>
            <a:custGeom>
              <a:avLst/>
              <a:gdLst>
                <a:gd name="connsiteX0" fmla="*/ 278369 w 388135"/>
                <a:gd name="connsiteY0" fmla="*/ 327473 h 328689"/>
                <a:gd name="connsiteX1" fmla="*/ 230396 w 388135"/>
                <a:gd name="connsiteY1" fmla="*/ 217620 h 328689"/>
                <a:gd name="connsiteX2" fmla="*/ 128451 w 388135"/>
                <a:gd name="connsiteY2" fmla="*/ 217620 h 328689"/>
                <a:gd name="connsiteX3" fmla="*/ 108375 w 388135"/>
                <a:gd name="connsiteY3" fmla="*/ 270374 h 328689"/>
                <a:gd name="connsiteX4" fmla="*/ 106290 w 388135"/>
                <a:gd name="connsiteY4" fmla="*/ 275762 h 328689"/>
                <a:gd name="connsiteX5" fmla="*/ 101075 w 388135"/>
                <a:gd name="connsiteY5" fmla="*/ 290276 h 328689"/>
                <a:gd name="connsiteX6" fmla="*/ 101683 w 388135"/>
                <a:gd name="connsiteY6" fmla="*/ 297315 h 328689"/>
                <a:gd name="connsiteX7" fmla="*/ 112199 w 388135"/>
                <a:gd name="connsiteY7" fmla="*/ 317044 h 328689"/>
                <a:gd name="connsiteX8" fmla="*/ 118544 w 388135"/>
                <a:gd name="connsiteY8" fmla="*/ 328342 h 328689"/>
                <a:gd name="connsiteX9" fmla="*/ 0 w 388135"/>
                <a:gd name="connsiteY9" fmla="*/ 328342 h 328689"/>
                <a:gd name="connsiteX10" fmla="*/ 3476 w 388135"/>
                <a:gd name="connsiteY10" fmla="*/ 324431 h 328689"/>
                <a:gd name="connsiteX11" fmla="*/ 6344 w 388135"/>
                <a:gd name="connsiteY11" fmla="*/ 321042 h 328689"/>
                <a:gd name="connsiteX12" fmla="*/ 12428 w 388135"/>
                <a:gd name="connsiteY12" fmla="*/ 314176 h 328689"/>
                <a:gd name="connsiteX13" fmla="*/ 40586 w 388135"/>
                <a:gd name="connsiteY13" fmla="*/ 270287 h 328689"/>
                <a:gd name="connsiteX14" fmla="*/ 107246 w 388135"/>
                <a:gd name="connsiteY14" fmla="*/ 95861 h 328689"/>
                <a:gd name="connsiteX15" fmla="*/ 134709 w 388135"/>
                <a:gd name="connsiteY15" fmla="*/ 24769 h 328689"/>
                <a:gd name="connsiteX16" fmla="*/ 134709 w 388135"/>
                <a:gd name="connsiteY16" fmla="*/ 20163 h 328689"/>
                <a:gd name="connsiteX17" fmla="*/ 128973 w 388135"/>
                <a:gd name="connsiteY17" fmla="*/ 8083 h 328689"/>
                <a:gd name="connsiteX18" fmla="*/ 124975 w 388135"/>
                <a:gd name="connsiteY18" fmla="*/ 0 h 328689"/>
                <a:gd name="connsiteX19" fmla="*/ 269505 w 388135"/>
                <a:gd name="connsiteY19" fmla="*/ 0 h 328689"/>
                <a:gd name="connsiteX20" fmla="*/ 261683 w 388135"/>
                <a:gd name="connsiteY20" fmla="*/ 11211 h 328689"/>
                <a:gd name="connsiteX21" fmla="*/ 245257 w 388135"/>
                <a:gd name="connsiteY21" fmla="*/ 34937 h 328689"/>
                <a:gd name="connsiteX22" fmla="*/ 245257 w 388135"/>
                <a:gd name="connsiteY22" fmla="*/ 38240 h 328689"/>
                <a:gd name="connsiteX23" fmla="*/ 323996 w 388135"/>
                <a:gd name="connsiteY23" fmla="*/ 219358 h 328689"/>
                <a:gd name="connsiteX24" fmla="*/ 337989 w 388135"/>
                <a:gd name="connsiteY24" fmla="*/ 251601 h 328689"/>
                <a:gd name="connsiteX25" fmla="*/ 338858 w 388135"/>
                <a:gd name="connsiteY25" fmla="*/ 253513 h 328689"/>
                <a:gd name="connsiteX26" fmla="*/ 340944 w 388135"/>
                <a:gd name="connsiteY26" fmla="*/ 258728 h 328689"/>
                <a:gd name="connsiteX27" fmla="*/ 370753 w 388135"/>
                <a:gd name="connsiteY27" fmla="*/ 305919 h 328689"/>
                <a:gd name="connsiteX28" fmla="*/ 388135 w 388135"/>
                <a:gd name="connsiteY28" fmla="*/ 328690 h 328689"/>
                <a:gd name="connsiteX29" fmla="*/ 279064 w 388135"/>
                <a:gd name="connsiteY29" fmla="*/ 328690 h 328689"/>
                <a:gd name="connsiteX30" fmla="*/ 208234 w 388135"/>
                <a:gd name="connsiteY30" fmla="*/ 166691 h 328689"/>
                <a:gd name="connsiteX31" fmla="*/ 184160 w 388135"/>
                <a:gd name="connsiteY31" fmla="*/ 111330 h 328689"/>
                <a:gd name="connsiteX32" fmla="*/ 177207 w 388135"/>
                <a:gd name="connsiteY32" fmla="*/ 95339 h 328689"/>
                <a:gd name="connsiteX33" fmla="*/ 175904 w 388135"/>
                <a:gd name="connsiteY33" fmla="*/ 92819 h 328689"/>
                <a:gd name="connsiteX34" fmla="*/ 147745 w 388135"/>
                <a:gd name="connsiteY34" fmla="*/ 167039 h 3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135" h="328689">
                  <a:moveTo>
                    <a:pt x="278369" y="327473"/>
                  </a:moveTo>
                  <a:cubicBezTo>
                    <a:pt x="277761" y="326430"/>
                    <a:pt x="236045" y="230569"/>
                    <a:pt x="230396" y="217620"/>
                  </a:cubicBezTo>
                  <a:lnTo>
                    <a:pt x="128451" y="217620"/>
                  </a:lnTo>
                  <a:lnTo>
                    <a:pt x="108375" y="270374"/>
                  </a:lnTo>
                  <a:lnTo>
                    <a:pt x="106290" y="275762"/>
                  </a:lnTo>
                  <a:cubicBezTo>
                    <a:pt x="104464" y="280542"/>
                    <a:pt x="102552" y="285409"/>
                    <a:pt x="101075" y="290276"/>
                  </a:cubicBezTo>
                  <a:cubicBezTo>
                    <a:pt x="100484" y="292625"/>
                    <a:pt x="100701" y="295102"/>
                    <a:pt x="101683" y="297315"/>
                  </a:cubicBezTo>
                  <a:cubicBezTo>
                    <a:pt x="104899" y="303920"/>
                    <a:pt x="108549" y="310352"/>
                    <a:pt x="112199" y="317044"/>
                  </a:cubicBezTo>
                  <a:lnTo>
                    <a:pt x="118544" y="328342"/>
                  </a:lnTo>
                  <a:lnTo>
                    <a:pt x="0" y="328342"/>
                  </a:lnTo>
                  <a:lnTo>
                    <a:pt x="3476" y="324431"/>
                  </a:lnTo>
                  <a:lnTo>
                    <a:pt x="6344" y="321042"/>
                  </a:lnTo>
                  <a:cubicBezTo>
                    <a:pt x="8430" y="318608"/>
                    <a:pt x="10342" y="316262"/>
                    <a:pt x="12428" y="314176"/>
                  </a:cubicBezTo>
                  <a:cubicBezTo>
                    <a:pt x="25317" y="302114"/>
                    <a:pt x="34990" y="287029"/>
                    <a:pt x="40586" y="270287"/>
                  </a:cubicBezTo>
                  <a:cubicBezTo>
                    <a:pt x="44584" y="257946"/>
                    <a:pt x="79348" y="168082"/>
                    <a:pt x="107246" y="95861"/>
                  </a:cubicBezTo>
                  <a:cubicBezTo>
                    <a:pt x="119065" y="65356"/>
                    <a:pt x="129233" y="38935"/>
                    <a:pt x="134709" y="24769"/>
                  </a:cubicBezTo>
                  <a:cubicBezTo>
                    <a:pt x="135187" y="23271"/>
                    <a:pt x="135187" y="21661"/>
                    <a:pt x="134709" y="20163"/>
                  </a:cubicBezTo>
                  <a:cubicBezTo>
                    <a:pt x="132970" y="16078"/>
                    <a:pt x="130972" y="12080"/>
                    <a:pt x="128973" y="8083"/>
                  </a:cubicBezTo>
                  <a:lnTo>
                    <a:pt x="124975" y="0"/>
                  </a:lnTo>
                  <a:lnTo>
                    <a:pt x="269505" y="0"/>
                  </a:lnTo>
                  <a:lnTo>
                    <a:pt x="261683" y="11211"/>
                  </a:lnTo>
                  <a:cubicBezTo>
                    <a:pt x="256207" y="19120"/>
                    <a:pt x="250645" y="26942"/>
                    <a:pt x="245257" y="34937"/>
                  </a:cubicBezTo>
                  <a:cubicBezTo>
                    <a:pt x="244822" y="35995"/>
                    <a:pt x="244822" y="37182"/>
                    <a:pt x="245257" y="38240"/>
                  </a:cubicBezTo>
                  <a:cubicBezTo>
                    <a:pt x="272025" y="100119"/>
                    <a:pt x="298271" y="160492"/>
                    <a:pt x="323996" y="219358"/>
                  </a:cubicBezTo>
                  <a:lnTo>
                    <a:pt x="337989" y="251601"/>
                  </a:lnTo>
                  <a:lnTo>
                    <a:pt x="338858" y="253513"/>
                  </a:lnTo>
                  <a:cubicBezTo>
                    <a:pt x="339683" y="255198"/>
                    <a:pt x="340379" y="256941"/>
                    <a:pt x="340944" y="258728"/>
                  </a:cubicBezTo>
                  <a:cubicBezTo>
                    <a:pt x="347601" y="276305"/>
                    <a:pt x="357743" y="292356"/>
                    <a:pt x="370753" y="305919"/>
                  </a:cubicBezTo>
                  <a:cubicBezTo>
                    <a:pt x="373448" y="309222"/>
                    <a:pt x="388135" y="328690"/>
                    <a:pt x="388135" y="328690"/>
                  </a:cubicBezTo>
                  <a:lnTo>
                    <a:pt x="279064" y="328690"/>
                  </a:lnTo>
                  <a:close/>
                  <a:moveTo>
                    <a:pt x="208234" y="166691"/>
                  </a:moveTo>
                  <a:cubicBezTo>
                    <a:pt x="196849" y="140619"/>
                    <a:pt x="187549" y="119239"/>
                    <a:pt x="184160" y="111330"/>
                  </a:cubicBezTo>
                  <a:lnTo>
                    <a:pt x="177207" y="95339"/>
                  </a:lnTo>
                  <a:lnTo>
                    <a:pt x="175904" y="92819"/>
                  </a:lnTo>
                  <a:cubicBezTo>
                    <a:pt x="170167" y="108115"/>
                    <a:pt x="159217" y="136968"/>
                    <a:pt x="147745" y="167039"/>
                  </a:cubicBezTo>
                  <a:close/>
                </a:path>
              </a:pathLst>
            </a:custGeom>
            <a:solidFill>
              <a:schemeClr val="bg1"/>
            </a:solidFill>
            <a:ln w="8672" cap="flat">
              <a:noFill/>
              <a:prstDash val="solid"/>
              <a:miter/>
            </a:ln>
          </p:spPr>
          <p:txBody>
            <a:bodyPr rtlCol="0" anchor="ctr"/>
            <a:lstStyle/>
            <a:p>
              <a:endParaRPr lang="en-US" sz="2592"/>
            </a:p>
          </p:txBody>
        </p:sp>
        <p:sp>
          <p:nvSpPr>
            <p:cNvPr id="19" name="Freeform: Shape 18">
              <a:extLst>
                <a:ext uri="{FF2B5EF4-FFF2-40B4-BE49-F238E27FC236}">
                  <a16:creationId xmlns:a16="http://schemas.microsoft.com/office/drawing/2014/main" id="{9CAAA244-ACD3-6FE4-5958-B4A45217EDB9}"/>
                </a:ext>
              </a:extLst>
            </p:cNvPr>
            <p:cNvSpPr/>
            <p:nvPr/>
          </p:nvSpPr>
          <p:spPr>
            <a:xfrm>
              <a:off x="2803203" y="239953"/>
              <a:ext cx="261947" cy="284855"/>
            </a:xfrm>
            <a:custGeom>
              <a:avLst/>
              <a:gdLst>
                <a:gd name="connsiteX0" fmla="*/ 210087 w 383517"/>
                <a:gd name="connsiteY0" fmla="*/ 416989 h 417056"/>
                <a:gd name="connsiteX1" fmla="*/ 83635 w 383517"/>
                <a:gd name="connsiteY1" fmla="*/ 390916 h 417056"/>
                <a:gd name="connsiteX2" fmla="*/ 79116 w 383517"/>
                <a:gd name="connsiteY2" fmla="*/ 388396 h 417056"/>
                <a:gd name="connsiteX3" fmla="*/ 66601 w 383517"/>
                <a:gd name="connsiteY3" fmla="*/ 383703 h 417056"/>
                <a:gd name="connsiteX4" fmla="*/ 64862 w 383517"/>
                <a:gd name="connsiteY4" fmla="*/ 383703 h 417056"/>
                <a:gd name="connsiteX5" fmla="*/ 53477 w 383517"/>
                <a:gd name="connsiteY5" fmla="*/ 386745 h 417056"/>
                <a:gd name="connsiteX6" fmla="*/ 52521 w 383517"/>
                <a:gd name="connsiteY6" fmla="*/ 386745 h 417056"/>
                <a:gd name="connsiteX7" fmla="*/ 30099 w 383517"/>
                <a:gd name="connsiteY7" fmla="*/ 398390 h 417056"/>
                <a:gd name="connsiteX8" fmla="*/ 23320 w 383517"/>
                <a:gd name="connsiteY8" fmla="*/ 402823 h 417056"/>
                <a:gd name="connsiteX9" fmla="*/ 19148 w 383517"/>
                <a:gd name="connsiteY9" fmla="*/ 405343 h 417056"/>
                <a:gd name="connsiteX10" fmla="*/ 11848 w 383517"/>
                <a:gd name="connsiteY10" fmla="*/ 409862 h 417056"/>
                <a:gd name="connsiteX11" fmla="*/ 9936 w 383517"/>
                <a:gd name="connsiteY11" fmla="*/ 411253 h 417056"/>
                <a:gd name="connsiteX12" fmla="*/ 9936 w 383517"/>
                <a:gd name="connsiteY12" fmla="*/ 406734 h 417056"/>
                <a:gd name="connsiteX13" fmla="*/ 8459 w 383517"/>
                <a:gd name="connsiteY13" fmla="*/ 264116 h 417056"/>
                <a:gd name="connsiteX14" fmla="*/ 10631 w 383517"/>
                <a:gd name="connsiteY14" fmla="*/ 266463 h 417056"/>
                <a:gd name="connsiteX15" fmla="*/ 16976 w 383517"/>
                <a:gd name="connsiteY15" fmla="*/ 273850 h 417056"/>
                <a:gd name="connsiteX16" fmla="*/ 24102 w 383517"/>
                <a:gd name="connsiteY16" fmla="*/ 281498 h 417056"/>
                <a:gd name="connsiteX17" fmla="*/ 28274 w 383517"/>
                <a:gd name="connsiteY17" fmla="*/ 285148 h 417056"/>
                <a:gd name="connsiteX18" fmla="*/ 45656 w 383517"/>
                <a:gd name="connsiteY18" fmla="*/ 299227 h 417056"/>
                <a:gd name="connsiteX19" fmla="*/ 96584 w 383517"/>
                <a:gd name="connsiteY19" fmla="*/ 327820 h 417056"/>
                <a:gd name="connsiteX20" fmla="*/ 211652 w 383517"/>
                <a:gd name="connsiteY20" fmla="*/ 352503 h 417056"/>
                <a:gd name="connsiteX21" fmla="*/ 281179 w 383517"/>
                <a:gd name="connsiteY21" fmla="*/ 314002 h 417056"/>
                <a:gd name="connsiteX22" fmla="*/ 267013 w 383517"/>
                <a:gd name="connsiteY22" fmla="*/ 279238 h 417056"/>
                <a:gd name="connsiteX23" fmla="*/ 246763 w 383517"/>
                <a:gd name="connsiteY23" fmla="*/ 271156 h 417056"/>
                <a:gd name="connsiteX24" fmla="*/ 180973 w 383517"/>
                <a:gd name="connsiteY24" fmla="*/ 260205 h 417056"/>
                <a:gd name="connsiteX25" fmla="*/ 180104 w 383517"/>
                <a:gd name="connsiteY25" fmla="*/ 260205 h 417056"/>
                <a:gd name="connsiteX26" fmla="*/ 152814 w 383517"/>
                <a:gd name="connsiteY26" fmla="*/ 256816 h 417056"/>
                <a:gd name="connsiteX27" fmla="*/ 69555 w 383517"/>
                <a:gd name="connsiteY27" fmla="*/ 237001 h 417056"/>
                <a:gd name="connsiteX28" fmla="*/ 14282 w 383517"/>
                <a:gd name="connsiteY28" fmla="*/ 191634 h 417056"/>
                <a:gd name="connsiteX29" fmla="*/ 463 w 383517"/>
                <a:gd name="connsiteY29" fmla="*/ 142704 h 417056"/>
                <a:gd name="connsiteX30" fmla="*/ 19322 w 383517"/>
                <a:gd name="connsiteY30" fmla="*/ 71439 h 417056"/>
                <a:gd name="connsiteX31" fmla="*/ 100756 w 383517"/>
                <a:gd name="connsiteY31" fmla="*/ 20163 h 417056"/>
                <a:gd name="connsiteX32" fmla="*/ 168979 w 383517"/>
                <a:gd name="connsiteY32" fmla="*/ 12254 h 417056"/>
                <a:gd name="connsiteX33" fmla="*/ 190011 w 383517"/>
                <a:gd name="connsiteY33" fmla="*/ 12863 h 417056"/>
                <a:gd name="connsiteX34" fmla="*/ 196530 w 383517"/>
                <a:gd name="connsiteY34" fmla="*/ 12863 h 417056"/>
                <a:gd name="connsiteX35" fmla="*/ 241114 w 383517"/>
                <a:gd name="connsiteY35" fmla="*/ 16252 h 417056"/>
                <a:gd name="connsiteX36" fmla="*/ 293954 w 383517"/>
                <a:gd name="connsiteY36" fmla="*/ 28767 h 417056"/>
                <a:gd name="connsiteX37" fmla="*/ 307078 w 383517"/>
                <a:gd name="connsiteY37" fmla="*/ 31287 h 417056"/>
                <a:gd name="connsiteX38" fmla="*/ 318549 w 383517"/>
                <a:gd name="connsiteY38" fmla="*/ 26073 h 417056"/>
                <a:gd name="connsiteX39" fmla="*/ 322982 w 383517"/>
                <a:gd name="connsiteY39" fmla="*/ 22162 h 417056"/>
                <a:gd name="connsiteX40" fmla="*/ 348099 w 383517"/>
                <a:gd name="connsiteY40" fmla="*/ 1391 h 417056"/>
                <a:gd name="connsiteX41" fmla="*/ 350011 w 383517"/>
                <a:gd name="connsiteY41" fmla="*/ 0 h 417056"/>
                <a:gd name="connsiteX42" fmla="*/ 350011 w 383517"/>
                <a:gd name="connsiteY42" fmla="*/ 149657 h 417056"/>
                <a:gd name="connsiteX43" fmla="*/ 348359 w 383517"/>
                <a:gd name="connsiteY43" fmla="*/ 149049 h 417056"/>
                <a:gd name="connsiteX44" fmla="*/ 343753 w 383517"/>
                <a:gd name="connsiteY44" fmla="*/ 145659 h 417056"/>
                <a:gd name="connsiteX45" fmla="*/ 342797 w 383517"/>
                <a:gd name="connsiteY45" fmla="*/ 144703 h 417056"/>
                <a:gd name="connsiteX46" fmla="*/ 335497 w 383517"/>
                <a:gd name="connsiteY46" fmla="*/ 137403 h 417056"/>
                <a:gd name="connsiteX47" fmla="*/ 330195 w 383517"/>
                <a:gd name="connsiteY47" fmla="*/ 132015 h 417056"/>
                <a:gd name="connsiteX48" fmla="*/ 187491 w 383517"/>
                <a:gd name="connsiteY48" fmla="*/ 78566 h 417056"/>
                <a:gd name="connsiteX49" fmla="*/ 141951 w 383517"/>
                <a:gd name="connsiteY49" fmla="*/ 81607 h 417056"/>
                <a:gd name="connsiteX50" fmla="*/ 108838 w 383517"/>
                <a:gd name="connsiteY50" fmla="*/ 94731 h 417056"/>
                <a:gd name="connsiteX51" fmla="*/ 97453 w 383517"/>
                <a:gd name="connsiteY51" fmla="*/ 122976 h 417056"/>
                <a:gd name="connsiteX52" fmla="*/ 116486 w 383517"/>
                <a:gd name="connsiteY52" fmla="*/ 146528 h 417056"/>
                <a:gd name="connsiteX53" fmla="*/ 144471 w 383517"/>
                <a:gd name="connsiteY53" fmla="*/ 155219 h 417056"/>
                <a:gd name="connsiteX54" fmla="*/ 198268 w 383517"/>
                <a:gd name="connsiteY54" fmla="*/ 162607 h 417056"/>
                <a:gd name="connsiteX55" fmla="*/ 199224 w 383517"/>
                <a:gd name="connsiteY55" fmla="*/ 162607 h 417056"/>
                <a:gd name="connsiteX56" fmla="*/ 241461 w 383517"/>
                <a:gd name="connsiteY56" fmla="*/ 168256 h 417056"/>
                <a:gd name="connsiteX57" fmla="*/ 323417 w 383517"/>
                <a:gd name="connsiteY57" fmla="*/ 191460 h 417056"/>
                <a:gd name="connsiteX58" fmla="*/ 372172 w 383517"/>
                <a:gd name="connsiteY58" fmla="*/ 238652 h 417056"/>
                <a:gd name="connsiteX59" fmla="*/ 380863 w 383517"/>
                <a:gd name="connsiteY59" fmla="*/ 316870 h 417056"/>
                <a:gd name="connsiteX60" fmla="*/ 341928 w 383517"/>
                <a:gd name="connsiteY60" fmla="*/ 381183 h 417056"/>
                <a:gd name="connsiteX61" fmla="*/ 257018 w 383517"/>
                <a:gd name="connsiteY61" fmla="*/ 413600 h 417056"/>
                <a:gd name="connsiteX62" fmla="*/ 210087 w 383517"/>
                <a:gd name="connsiteY62" fmla="*/ 416989 h 41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517" h="417056">
                  <a:moveTo>
                    <a:pt x="210087" y="416989"/>
                  </a:moveTo>
                  <a:cubicBezTo>
                    <a:pt x="166511" y="417928"/>
                    <a:pt x="123283" y="409016"/>
                    <a:pt x="83635" y="390916"/>
                  </a:cubicBezTo>
                  <a:cubicBezTo>
                    <a:pt x="82157" y="390221"/>
                    <a:pt x="80593" y="389265"/>
                    <a:pt x="79116" y="388396"/>
                  </a:cubicBezTo>
                  <a:cubicBezTo>
                    <a:pt x="75422" y="385770"/>
                    <a:pt x="71111" y="384153"/>
                    <a:pt x="66601" y="383703"/>
                  </a:cubicBezTo>
                  <a:lnTo>
                    <a:pt x="64862" y="383703"/>
                  </a:lnTo>
                  <a:cubicBezTo>
                    <a:pt x="60986" y="384388"/>
                    <a:pt x="57180" y="385405"/>
                    <a:pt x="53477" y="386745"/>
                  </a:cubicBezTo>
                  <a:lnTo>
                    <a:pt x="52521" y="386745"/>
                  </a:lnTo>
                  <a:cubicBezTo>
                    <a:pt x="44543" y="389564"/>
                    <a:pt x="36991" y="393484"/>
                    <a:pt x="30099" y="398390"/>
                  </a:cubicBezTo>
                  <a:cubicBezTo>
                    <a:pt x="28013" y="399897"/>
                    <a:pt x="25753" y="401374"/>
                    <a:pt x="23320" y="402823"/>
                  </a:cubicBezTo>
                  <a:lnTo>
                    <a:pt x="19148" y="405343"/>
                  </a:lnTo>
                  <a:cubicBezTo>
                    <a:pt x="16628" y="406821"/>
                    <a:pt x="14021" y="408298"/>
                    <a:pt x="11848" y="409862"/>
                  </a:cubicBezTo>
                  <a:lnTo>
                    <a:pt x="9936" y="411253"/>
                  </a:lnTo>
                  <a:lnTo>
                    <a:pt x="9936" y="406734"/>
                  </a:lnTo>
                  <a:lnTo>
                    <a:pt x="8459" y="264116"/>
                  </a:lnTo>
                  <a:lnTo>
                    <a:pt x="10631" y="266463"/>
                  </a:lnTo>
                  <a:cubicBezTo>
                    <a:pt x="13152" y="269244"/>
                    <a:pt x="15237" y="271677"/>
                    <a:pt x="16976" y="273850"/>
                  </a:cubicBezTo>
                  <a:cubicBezTo>
                    <a:pt x="19157" y="276573"/>
                    <a:pt x="21538" y="279129"/>
                    <a:pt x="24102" y="281498"/>
                  </a:cubicBezTo>
                  <a:lnTo>
                    <a:pt x="28274" y="285148"/>
                  </a:lnTo>
                  <a:cubicBezTo>
                    <a:pt x="33749" y="289928"/>
                    <a:pt x="39398" y="294882"/>
                    <a:pt x="45656" y="299227"/>
                  </a:cubicBezTo>
                  <a:cubicBezTo>
                    <a:pt x="61508" y="310630"/>
                    <a:pt x="78594" y="320220"/>
                    <a:pt x="96584" y="327820"/>
                  </a:cubicBezTo>
                  <a:cubicBezTo>
                    <a:pt x="132851" y="343816"/>
                    <a:pt x="172012" y="352216"/>
                    <a:pt x="211652" y="352503"/>
                  </a:cubicBezTo>
                  <a:cubicBezTo>
                    <a:pt x="251977" y="352503"/>
                    <a:pt x="275356" y="339553"/>
                    <a:pt x="281179" y="314002"/>
                  </a:cubicBezTo>
                  <a:cubicBezTo>
                    <a:pt x="285707" y="300505"/>
                    <a:pt x="279684" y="285724"/>
                    <a:pt x="267013" y="279238"/>
                  </a:cubicBezTo>
                  <a:cubicBezTo>
                    <a:pt x="260616" y="275736"/>
                    <a:pt x="253811" y="273023"/>
                    <a:pt x="246763" y="271156"/>
                  </a:cubicBezTo>
                  <a:cubicBezTo>
                    <a:pt x="225140" y="265839"/>
                    <a:pt x="203152" y="262178"/>
                    <a:pt x="180973" y="260205"/>
                  </a:cubicBezTo>
                  <a:lnTo>
                    <a:pt x="180104" y="260205"/>
                  </a:lnTo>
                  <a:cubicBezTo>
                    <a:pt x="170978" y="259162"/>
                    <a:pt x="161853" y="258119"/>
                    <a:pt x="152814" y="256816"/>
                  </a:cubicBezTo>
                  <a:cubicBezTo>
                    <a:pt x="124325" y="253817"/>
                    <a:pt x="96341" y="247157"/>
                    <a:pt x="69555" y="237001"/>
                  </a:cubicBezTo>
                  <a:cubicBezTo>
                    <a:pt x="46568" y="228502"/>
                    <a:pt x="27101" y="212524"/>
                    <a:pt x="14282" y="191634"/>
                  </a:cubicBezTo>
                  <a:cubicBezTo>
                    <a:pt x="5877" y="176643"/>
                    <a:pt x="1141" y="159876"/>
                    <a:pt x="463" y="142704"/>
                  </a:cubicBezTo>
                  <a:cubicBezTo>
                    <a:pt x="-1892" y="117465"/>
                    <a:pt x="4791" y="92209"/>
                    <a:pt x="19322" y="71439"/>
                  </a:cubicBezTo>
                  <a:cubicBezTo>
                    <a:pt x="36704" y="46409"/>
                    <a:pt x="63646" y="29636"/>
                    <a:pt x="100756" y="20163"/>
                  </a:cubicBezTo>
                  <a:cubicBezTo>
                    <a:pt x="123074" y="14658"/>
                    <a:pt x="145992" y="12000"/>
                    <a:pt x="168979" y="12254"/>
                  </a:cubicBezTo>
                  <a:cubicBezTo>
                    <a:pt x="176019" y="12254"/>
                    <a:pt x="182972" y="12254"/>
                    <a:pt x="190011" y="12863"/>
                  </a:cubicBezTo>
                  <a:lnTo>
                    <a:pt x="196530" y="12863"/>
                  </a:lnTo>
                  <a:cubicBezTo>
                    <a:pt x="211130" y="13645"/>
                    <a:pt x="226339" y="14427"/>
                    <a:pt x="241114" y="16252"/>
                  </a:cubicBezTo>
                  <a:cubicBezTo>
                    <a:pt x="259000" y="19198"/>
                    <a:pt x="276651" y="23379"/>
                    <a:pt x="293954" y="28767"/>
                  </a:cubicBezTo>
                  <a:cubicBezTo>
                    <a:pt x="298204" y="30173"/>
                    <a:pt x="302610" y="31020"/>
                    <a:pt x="307078" y="31287"/>
                  </a:cubicBezTo>
                  <a:cubicBezTo>
                    <a:pt x="311458" y="31203"/>
                    <a:pt x="315603" y="29316"/>
                    <a:pt x="318549" y="26073"/>
                  </a:cubicBezTo>
                  <a:lnTo>
                    <a:pt x="322982" y="22162"/>
                  </a:lnTo>
                  <a:cubicBezTo>
                    <a:pt x="330986" y="14809"/>
                    <a:pt x="339373" y="7877"/>
                    <a:pt x="348099" y="1391"/>
                  </a:cubicBezTo>
                  <a:lnTo>
                    <a:pt x="350011" y="0"/>
                  </a:lnTo>
                  <a:lnTo>
                    <a:pt x="350011" y="149657"/>
                  </a:lnTo>
                  <a:lnTo>
                    <a:pt x="348359" y="149049"/>
                  </a:lnTo>
                  <a:cubicBezTo>
                    <a:pt x="346560" y="148329"/>
                    <a:pt x="344979" y="147163"/>
                    <a:pt x="343753" y="145659"/>
                  </a:cubicBezTo>
                  <a:lnTo>
                    <a:pt x="342797" y="144703"/>
                  </a:lnTo>
                  <a:lnTo>
                    <a:pt x="335497" y="137403"/>
                  </a:lnTo>
                  <a:lnTo>
                    <a:pt x="330195" y="132015"/>
                  </a:lnTo>
                  <a:cubicBezTo>
                    <a:pt x="296475" y="98555"/>
                    <a:pt x="243287" y="78566"/>
                    <a:pt x="187491" y="78566"/>
                  </a:cubicBezTo>
                  <a:cubicBezTo>
                    <a:pt x="172264" y="78666"/>
                    <a:pt x="157055" y="79682"/>
                    <a:pt x="141951" y="81607"/>
                  </a:cubicBezTo>
                  <a:cubicBezTo>
                    <a:pt x="129862" y="82622"/>
                    <a:pt x="118338" y="87188"/>
                    <a:pt x="108838" y="94731"/>
                  </a:cubicBezTo>
                  <a:cubicBezTo>
                    <a:pt x="100321" y="101476"/>
                    <a:pt x="95993" y="112212"/>
                    <a:pt x="97453" y="122976"/>
                  </a:cubicBezTo>
                  <a:cubicBezTo>
                    <a:pt x="99174" y="133644"/>
                    <a:pt x="106422" y="142603"/>
                    <a:pt x="116486" y="146528"/>
                  </a:cubicBezTo>
                  <a:cubicBezTo>
                    <a:pt x="125421" y="150567"/>
                    <a:pt x="134824" y="153486"/>
                    <a:pt x="144471" y="155219"/>
                  </a:cubicBezTo>
                  <a:cubicBezTo>
                    <a:pt x="162374" y="157913"/>
                    <a:pt x="180625" y="160260"/>
                    <a:pt x="198268" y="162607"/>
                  </a:cubicBezTo>
                  <a:lnTo>
                    <a:pt x="199224" y="162607"/>
                  </a:lnTo>
                  <a:cubicBezTo>
                    <a:pt x="213303" y="164432"/>
                    <a:pt x="227382" y="166257"/>
                    <a:pt x="241461" y="168256"/>
                  </a:cubicBezTo>
                  <a:cubicBezTo>
                    <a:pt x="269863" y="171484"/>
                    <a:pt x="297544" y="179322"/>
                    <a:pt x="323417" y="191460"/>
                  </a:cubicBezTo>
                  <a:cubicBezTo>
                    <a:pt x="344561" y="201192"/>
                    <a:pt x="361761" y="217836"/>
                    <a:pt x="372172" y="238652"/>
                  </a:cubicBezTo>
                  <a:cubicBezTo>
                    <a:pt x="383297" y="263141"/>
                    <a:pt x="386338" y="290536"/>
                    <a:pt x="380863" y="316870"/>
                  </a:cubicBezTo>
                  <a:cubicBezTo>
                    <a:pt x="376596" y="342500"/>
                    <a:pt x="362656" y="365518"/>
                    <a:pt x="341928" y="381183"/>
                  </a:cubicBezTo>
                  <a:cubicBezTo>
                    <a:pt x="317046" y="399414"/>
                    <a:pt x="287714" y="410612"/>
                    <a:pt x="257018" y="413600"/>
                  </a:cubicBezTo>
                  <a:cubicBezTo>
                    <a:pt x="241479" y="415859"/>
                    <a:pt x="225792" y="416992"/>
                    <a:pt x="210087" y="416989"/>
                  </a:cubicBezTo>
                  <a:close/>
                </a:path>
              </a:pathLst>
            </a:custGeom>
            <a:solidFill>
              <a:schemeClr val="bg1"/>
            </a:solidFill>
            <a:ln w="8672" cap="flat">
              <a:noFill/>
              <a:prstDash val="solid"/>
              <a:miter/>
            </a:ln>
          </p:spPr>
          <p:txBody>
            <a:bodyPr rtlCol="0" anchor="ctr"/>
            <a:lstStyle/>
            <a:p>
              <a:endParaRPr lang="en-US" sz="2592"/>
            </a:p>
          </p:txBody>
        </p:sp>
        <p:sp>
          <p:nvSpPr>
            <p:cNvPr id="20" name="Freeform: Shape 19">
              <a:extLst>
                <a:ext uri="{FF2B5EF4-FFF2-40B4-BE49-F238E27FC236}">
                  <a16:creationId xmlns:a16="http://schemas.microsoft.com/office/drawing/2014/main" id="{8F93E8B0-47FA-E83E-4EA1-2EBAEAD40A4A}"/>
                </a:ext>
              </a:extLst>
            </p:cNvPr>
            <p:cNvSpPr/>
            <p:nvPr/>
          </p:nvSpPr>
          <p:spPr>
            <a:xfrm>
              <a:off x="1850911" y="246965"/>
              <a:ext cx="288489" cy="277731"/>
            </a:xfrm>
            <a:custGeom>
              <a:avLst/>
              <a:gdLst>
                <a:gd name="connsiteX0" fmla="*/ 422377 w 422377"/>
                <a:gd name="connsiteY0" fmla="*/ 273491 h 406626"/>
                <a:gd name="connsiteX1" fmla="*/ 334078 w 422377"/>
                <a:gd name="connsiteY1" fmla="*/ 156859 h 406626"/>
                <a:gd name="connsiteX2" fmla="*/ 363627 w 422377"/>
                <a:gd name="connsiteY2" fmla="*/ 96023 h 406626"/>
                <a:gd name="connsiteX3" fmla="*/ 351460 w 422377"/>
                <a:gd name="connsiteY3" fmla="*/ 54828 h 406626"/>
                <a:gd name="connsiteX4" fmla="*/ 320781 w 422377"/>
                <a:gd name="connsiteY4" fmla="*/ 24758 h 406626"/>
                <a:gd name="connsiteX5" fmla="*/ 273937 w 422377"/>
                <a:gd name="connsiteY5" fmla="*/ 5377 h 406626"/>
                <a:gd name="connsiteX6" fmla="*/ 210754 w 422377"/>
                <a:gd name="connsiteY6" fmla="*/ 163 h 406626"/>
                <a:gd name="connsiteX7" fmla="*/ 3389 w 422377"/>
                <a:gd name="connsiteY7" fmla="*/ 163 h 406626"/>
                <a:gd name="connsiteX8" fmla="*/ 0 w 422377"/>
                <a:gd name="connsiteY8" fmla="*/ 858 h 406626"/>
                <a:gd name="connsiteX9" fmla="*/ 0 w 422377"/>
                <a:gd name="connsiteY9" fmla="*/ 858 h 406626"/>
                <a:gd name="connsiteX10" fmla="*/ 5475 w 422377"/>
                <a:gd name="connsiteY10" fmla="*/ 10765 h 406626"/>
                <a:gd name="connsiteX11" fmla="*/ 27463 w 422377"/>
                <a:gd name="connsiteY11" fmla="*/ 50917 h 406626"/>
                <a:gd name="connsiteX12" fmla="*/ 28506 w 422377"/>
                <a:gd name="connsiteY12" fmla="*/ 57783 h 406626"/>
                <a:gd name="connsiteX13" fmla="*/ 28506 w 422377"/>
                <a:gd name="connsiteY13" fmla="*/ 58652 h 406626"/>
                <a:gd name="connsiteX14" fmla="*/ 28506 w 422377"/>
                <a:gd name="connsiteY14" fmla="*/ 348146 h 406626"/>
                <a:gd name="connsiteX15" fmla="*/ 27550 w 422377"/>
                <a:gd name="connsiteY15" fmla="*/ 354577 h 406626"/>
                <a:gd name="connsiteX16" fmla="*/ 6431 w 422377"/>
                <a:gd name="connsiteY16" fmla="*/ 393599 h 406626"/>
                <a:gd name="connsiteX17" fmla="*/ 0 w 422377"/>
                <a:gd name="connsiteY17" fmla="*/ 405332 h 406626"/>
                <a:gd name="connsiteX18" fmla="*/ 0 w 422377"/>
                <a:gd name="connsiteY18" fmla="*/ 405332 h 406626"/>
                <a:gd name="connsiteX19" fmla="*/ 3389 w 422377"/>
                <a:gd name="connsiteY19" fmla="*/ 406027 h 406626"/>
                <a:gd name="connsiteX20" fmla="*/ 203280 w 422377"/>
                <a:gd name="connsiteY20" fmla="*/ 406027 h 406626"/>
                <a:gd name="connsiteX21" fmla="*/ 275936 w 422377"/>
                <a:gd name="connsiteY21" fmla="*/ 405158 h 406626"/>
                <a:gd name="connsiteX22" fmla="*/ 359629 w 422377"/>
                <a:gd name="connsiteY22" fmla="*/ 376739 h 406626"/>
                <a:gd name="connsiteX23" fmla="*/ 411774 w 422377"/>
                <a:gd name="connsiteY23" fmla="*/ 319900 h 406626"/>
                <a:gd name="connsiteX24" fmla="*/ 422377 w 422377"/>
                <a:gd name="connsiteY24" fmla="*/ 273491 h 406626"/>
                <a:gd name="connsiteX25" fmla="*/ 252123 w 422377"/>
                <a:gd name="connsiteY25" fmla="*/ 211004 h 406626"/>
                <a:gd name="connsiteX26" fmla="*/ 309222 w 422377"/>
                <a:gd name="connsiteY26" fmla="*/ 237076 h 406626"/>
                <a:gd name="connsiteX27" fmla="*/ 309743 w 422377"/>
                <a:gd name="connsiteY27" fmla="*/ 313904 h 406626"/>
                <a:gd name="connsiteX28" fmla="*/ 248125 w 422377"/>
                <a:gd name="connsiteY28" fmla="*/ 341541 h 406626"/>
                <a:gd name="connsiteX29" fmla="*/ 201976 w 422377"/>
                <a:gd name="connsiteY29" fmla="*/ 341541 h 406626"/>
                <a:gd name="connsiteX30" fmla="*/ 133231 w 422377"/>
                <a:gd name="connsiteY30" fmla="*/ 341541 h 406626"/>
                <a:gd name="connsiteX31" fmla="*/ 133231 w 422377"/>
                <a:gd name="connsiteY31" fmla="*/ 211177 h 406626"/>
                <a:gd name="connsiteX32" fmla="*/ 134883 w 422377"/>
                <a:gd name="connsiteY32" fmla="*/ 210656 h 406626"/>
                <a:gd name="connsiteX33" fmla="*/ 136534 w 422377"/>
                <a:gd name="connsiteY33" fmla="*/ 210656 h 406626"/>
                <a:gd name="connsiteX34" fmla="*/ 136534 w 422377"/>
                <a:gd name="connsiteY34" fmla="*/ 210656 h 406626"/>
                <a:gd name="connsiteX35" fmla="*/ 178598 w 422377"/>
                <a:gd name="connsiteY35" fmla="*/ 210656 h 406626"/>
                <a:gd name="connsiteX36" fmla="*/ 252123 w 422377"/>
                <a:gd name="connsiteY36" fmla="*/ 211004 h 406626"/>
                <a:gd name="connsiteX37" fmla="*/ 133144 w 422377"/>
                <a:gd name="connsiteY37" fmla="*/ 64823 h 406626"/>
                <a:gd name="connsiteX38" fmla="*/ 135839 w 422377"/>
                <a:gd name="connsiteY38" fmla="*/ 64823 h 406626"/>
                <a:gd name="connsiteX39" fmla="*/ 139054 w 422377"/>
                <a:gd name="connsiteY39" fmla="*/ 64823 h 406626"/>
                <a:gd name="connsiteX40" fmla="*/ 221357 w 422377"/>
                <a:gd name="connsiteY40" fmla="*/ 64823 h 406626"/>
                <a:gd name="connsiteX41" fmla="*/ 254035 w 422377"/>
                <a:gd name="connsiteY41" fmla="*/ 73514 h 406626"/>
                <a:gd name="connsiteX42" fmla="*/ 272894 w 422377"/>
                <a:gd name="connsiteY42" fmla="*/ 109668 h 406626"/>
                <a:gd name="connsiteX43" fmla="*/ 243953 w 422377"/>
                <a:gd name="connsiteY43" fmla="*/ 142085 h 406626"/>
                <a:gd name="connsiteX44" fmla="*/ 220488 w 422377"/>
                <a:gd name="connsiteY44" fmla="*/ 145648 h 406626"/>
                <a:gd name="connsiteX45" fmla="*/ 185724 w 422377"/>
                <a:gd name="connsiteY45" fmla="*/ 145648 h 406626"/>
                <a:gd name="connsiteX46" fmla="*/ 137924 w 422377"/>
                <a:gd name="connsiteY46" fmla="*/ 145648 h 406626"/>
                <a:gd name="connsiteX47" fmla="*/ 135578 w 422377"/>
                <a:gd name="connsiteY47" fmla="*/ 145648 h 406626"/>
                <a:gd name="connsiteX48" fmla="*/ 132971 w 422377"/>
                <a:gd name="connsiteY48" fmla="*/ 145648 h 40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2377" h="406626">
                  <a:moveTo>
                    <a:pt x="422377" y="273491"/>
                  </a:moveTo>
                  <a:cubicBezTo>
                    <a:pt x="422377" y="223171"/>
                    <a:pt x="386658" y="179543"/>
                    <a:pt x="334078" y="156859"/>
                  </a:cubicBezTo>
                  <a:cubicBezTo>
                    <a:pt x="352389" y="141912"/>
                    <a:pt x="363201" y="119661"/>
                    <a:pt x="363627" y="96023"/>
                  </a:cubicBezTo>
                  <a:cubicBezTo>
                    <a:pt x="363575" y="81413"/>
                    <a:pt x="359351" y="67122"/>
                    <a:pt x="351460" y="54828"/>
                  </a:cubicBezTo>
                  <a:cubicBezTo>
                    <a:pt x="343577" y="42667"/>
                    <a:pt x="333096" y="32399"/>
                    <a:pt x="320781" y="24758"/>
                  </a:cubicBezTo>
                  <a:cubicBezTo>
                    <a:pt x="306380" y="15682"/>
                    <a:pt x="290536" y="9128"/>
                    <a:pt x="273937" y="5377"/>
                  </a:cubicBezTo>
                  <a:cubicBezTo>
                    <a:pt x="253148" y="1179"/>
                    <a:pt x="231942" y="-571"/>
                    <a:pt x="210754" y="163"/>
                  </a:cubicBezTo>
                  <a:lnTo>
                    <a:pt x="3389" y="163"/>
                  </a:lnTo>
                  <a:cubicBezTo>
                    <a:pt x="2233" y="235"/>
                    <a:pt x="1092" y="469"/>
                    <a:pt x="0" y="858"/>
                  </a:cubicBezTo>
                  <a:lnTo>
                    <a:pt x="0" y="858"/>
                  </a:lnTo>
                  <a:lnTo>
                    <a:pt x="5475" y="10765"/>
                  </a:lnTo>
                  <a:cubicBezTo>
                    <a:pt x="13036" y="24410"/>
                    <a:pt x="20337" y="37620"/>
                    <a:pt x="27463" y="50917"/>
                  </a:cubicBezTo>
                  <a:cubicBezTo>
                    <a:pt x="28378" y="53083"/>
                    <a:pt x="28737" y="55444"/>
                    <a:pt x="28506" y="57783"/>
                  </a:cubicBezTo>
                  <a:lnTo>
                    <a:pt x="28506" y="58652"/>
                  </a:lnTo>
                  <a:cubicBezTo>
                    <a:pt x="28506" y="154947"/>
                    <a:pt x="28506" y="251156"/>
                    <a:pt x="28506" y="348146"/>
                  </a:cubicBezTo>
                  <a:cubicBezTo>
                    <a:pt x="28714" y="350335"/>
                    <a:pt x="28385" y="352543"/>
                    <a:pt x="27550" y="354577"/>
                  </a:cubicBezTo>
                  <a:cubicBezTo>
                    <a:pt x="20597" y="367613"/>
                    <a:pt x="13471" y="380650"/>
                    <a:pt x="6431" y="393599"/>
                  </a:cubicBezTo>
                  <a:lnTo>
                    <a:pt x="0" y="405332"/>
                  </a:lnTo>
                  <a:lnTo>
                    <a:pt x="0" y="405332"/>
                  </a:lnTo>
                  <a:cubicBezTo>
                    <a:pt x="1094" y="405714"/>
                    <a:pt x="2234" y="405947"/>
                    <a:pt x="3389" y="406027"/>
                  </a:cubicBezTo>
                  <a:lnTo>
                    <a:pt x="203280" y="406027"/>
                  </a:lnTo>
                  <a:cubicBezTo>
                    <a:pt x="227493" y="407052"/>
                    <a:pt x="251749" y="406762"/>
                    <a:pt x="275936" y="405158"/>
                  </a:cubicBezTo>
                  <a:cubicBezTo>
                    <a:pt x="305641" y="402212"/>
                    <a:pt x="334269" y="392489"/>
                    <a:pt x="359629" y="376739"/>
                  </a:cubicBezTo>
                  <a:cubicBezTo>
                    <a:pt x="381982" y="363038"/>
                    <a:pt x="400042" y="343348"/>
                    <a:pt x="411774" y="319900"/>
                  </a:cubicBezTo>
                  <a:cubicBezTo>
                    <a:pt x="418744" y="305421"/>
                    <a:pt x="422369" y="289561"/>
                    <a:pt x="422377" y="273491"/>
                  </a:cubicBezTo>
                  <a:close/>
                  <a:moveTo>
                    <a:pt x="252123" y="211004"/>
                  </a:moveTo>
                  <a:cubicBezTo>
                    <a:pt x="273876" y="211725"/>
                    <a:pt x="294430" y="221112"/>
                    <a:pt x="309222" y="237076"/>
                  </a:cubicBezTo>
                  <a:cubicBezTo>
                    <a:pt x="329011" y="258785"/>
                    <a:pt x="329237" y="291928"/>
                    <a:pt x="309743" y="313904"/>
                  </a:cubicBezTo>
                  <a:cubicBezTo>
                    <a:pt x="294056" y="331443"/>
                    <a:pt x="271660" y="341490"/>
                    <a:pt x="248125" y="341541"/>
                  </a:cubicBezTo>
                  <a:cubicBezTo>
                    <a:pt x="234393" y="341541"/>
                    <a:pt x="219706" y="341541"/>
                    <a:pt x="201976" y="341541"/>
                  </a:cubicBezTo>
                  <a:lnTo>
                    <a:pt x="133231" y="341541"/>
                  </a:lnTo>
                  <a:lnTo>
                    <a:pt x="133231" y="211177"/>
                  </a:lnTo>
                  <a:lnTo>
                    <a:pt x="134883" y="210656"/>
                  </a:lnTo>
                  <a:cubicBezTo>
                    <a:pt x="135430" y="210583"/>
                    <a:pt x="135986" y="210583"/>
                    <a:pt x="136534" y="210656"/>
                  </a:cubicBezTo>
                  <a:lnTo>
                    <a:pt x="136534" y="210656"/>
                  </a:lnTo>
                  <a:lnTo>
                    <a:pt x="178598" y="210656"/>
                  </a:lnTo>
                  <a:cubicBezTo>
                    <a:pt x="202063" y="209961"/>
                    <a:pt x="227354" y="209961"/>
                    <a:pt x="252123" y="211004"/>
                  </a:cubicBezTo>
                  <a:close/>
                  <a:moveTo>
                    <a:pt x="133144" y="64823"/>
                  </a:moveTo>
                  <a:lnTo>
                    <a:pt x="135839" y="64823"/>
                  </a:lnTo>
                  <a:lnTo>
                    <a:pt x="139054" y="64823"/>
                  </a:lnTo>
                  <a:lnTo>
                    <a:pt x="221357" y="64823"/>
                  </a:lnTo>
                  <a:cubicBezTo>
                    <a:pt x="232872" y="64392"/>
                    <a:pt x="244257" y="67419"/>
                    <a:pt x="254035" y="73514"/>
                  </a:cubicBezTo>
                  <a:cubicBezTo>
                    <a:pt x="266975" y="80722"/>
                    <a:pt x="274389" y="94933"/>
                    <a:pt x="272894" y="109668"/>
                  </a:cubicBezTo>
                  <a:cubicBezTo>
                    <a:pt x="271460" y="125676"/>
                    <a:pt x="259701" y="138850"/>
                    <a:pt x="243953" y="142085"/>
                  </a:cubicBezTo>
                  <a:cubicBezTo>
                    <a:pt x="236323" y="144290"/>
                    <a:pt x="228431" y="145488"/>
                    <a:pt x="220488" y="145648"/>
                  </a:cubicBezTo>
                  <a:cubicBezTo>
                    <a:pt x="208929" y="145648"/>
                    <a:pt x="197457" y="145648"/>
                    <a:pt x="185724" y="145648"/>
                  </a:cubicBezTo>
                  <a:lnTo>
                    <a:pt x="137924" y="145648"/>
                  </a:lnTo>
                  <a:lnTo>
                    <a:pt x="135578" y="145648"/>
                  </a:lnTo>
                  <a:lnTo>
                    <a:pt x="132971" y="145648"/>
                  </a:lnTo>
                  <a:close/>
                </a:path>
              </a:pathLst>
            </a:custGeom>
            <a:solidFill>
              <a:schemeClr val="bg1"/>
            </a:solidFill>
            <a:ln w="8672" cap="flat">
              <a:noFill/>
              <a:prstDash val="solid"/>
              <a:miter/>
            </a:ln>
          </p:spPr>
          <p:txBody>
            <a:bodyPr rtlCol="0" anchor="ctr"/>
            <a:lstStyle/>
            <a:p>
              <a:endParaRPr lang="en-US" sz="2592"/>
            </a:p>
          </p:txBody>
        </p:sp>
        <p:sp>
          <p:nvSpPr>
            <p:cNvPr id="21" name="Freeform: Shape 20">
              <a:extLst>
                <a:ext uri="{FF2B5EF4-FFF2-40B4-BE49-F238E27FC236}">
                  <a16:creationId xmlns:a16="http://schemas.microsoft.com/office/drawing/2014/main" id="{9D2B3507-013F-10D6-8937-044FE502FFD6}"/>
                </a:ext>
              </a:extLst>
            </p:cNvPr>
            <p:cNvSpPr/>
            <p:nvPr/>
          </p:nvSpPr>
          <p:spPr>
            <a:xfrm>
              <a:off x="2340393" y="275687"/>
              <a:ext cx="235243" cy="229842"/>
            </a:xfrm>
            <a:custGeom>
              <a:avLst/>
              <a:gdLst>
                <a:gd name="connsiteX0" fmla="*/ 206061 w 344419"/>
                <a:gd name="connsiteY0" fmla="*/ 869 h 336511"/>
                <a:gd name="connsiteX1" fmla="*/ 208234 w 344419"/>
                <a:gd name="connsiteY1" fmla="*/ 5562 h 336511"/>
                <a:gd name="connsiteX2" fmla="*/ 209190 w 344419"/>
                <a:gd name="connsiteY2" fmla="*/ 7648 h 336511"/>
                <a:gd name="connsiteX3" fmla="*/ 214665 w 344419"/>
                <a:gd name="connsiteY3" fmla="*/ 17729 h 336511"/>
                <a:gd name="connsiteX4" fmla="*/ 229092 w 344419"/>
                <a:gd name="connsiteY4" fmla="*/ 44845 h 336511"/>
                <a:gd name="connsiteX5" fmla="*/ 230569 w 344419"/>
                <a:gd name="connsiteY5" fmla="*/ 49712 h 336511"/>
                <a:gd name="connsiteX6" fmla="*/ 230569 w 344419"/>
                <a:gd name="connsiteY6" fmla="*/ 60402 h 336511"/>
                <a:gd name="connsiteX7" fmla="*/ 230569 w 344419"/>
                <a:gd name="connsiteY7" fmla="*/ 228049 h 336511"/>
                <a:gd name="connsiteX8" fmla="*/ 208842 w 344419"/>
                <a:gd name="connsiteY8" fmla="*/ 263682 h 336511"/>
                <a:gd name="connsiteX9" fmla="*/ 173209 w 344419"/>
                <a:gd name="connsiteY9" fmla="*/ 272373 h 336511"/>
                <a:gd name="connsiteX10" fmla="*/ 159565 w 344419"/>
                <a:gd name="connsiteY10" fmla="*/ 271243 h 336511"/>
                <a:gd name="connsiteX11" fmla="*/ 113416 w 344419"/>
                <a:gd name="connsiteY11" fmla="*/ 219097 h 336511"/>
                <a:gd name="connsiteX12" fmla="*/ 113416 w 344419"/>
                <a:gd name="connsiteY12" fmla="*/ 78653 h 336511"/>
                <a:gd name="connsiteX13" fmla="*/ 128364 w 344419"/>
                <a:gd name="connsiteY13" fmla="*/ 19555 h 336511"/>
                <a:gd name="connsiteX14" fmla="*/ 134361 w 344419"/>
                <a:gd name="connsiteY14" fmla="*/ 8778 h 336511"/>
                <a:gd name="connsiteX15" fmla="*/ 136968 w 344419"/>
                <a:gd name="connsiteY15" fmla="*/ 3563 h 336511"/>
                <a:gd name="connsiteX16" fmla="*/ 138793 w 344419"/>
                <a:gd name="connsiteY16" fmla="*/ 0 h 336511"/>
                <a:gd name="connsiteX17" fmla="*/ 0 w 344419"/>
                <a:gd name="connsiteY17" fmla="*/ 0 h 336511"/>
                <a:gd name="connsiteX18" fmla="*/ 0 w 344419"/>
                <a:gd name="connsiteY18" fmla="*/ 4085 h 336511"/>
                <a:gd name="connsiteX19" fmla="*/ 5649 w 344419"/>
                <a:gd name="connsiteY19" fmla="*/ 14166 h 336511"/>
                <a:gd name="connsiteX20" fmla="*/ 23031 w 344419"/>
                <a:gd name="connsiteY20" fmla="*/ 46583 h 336511"/>
                <a:gd name="connsiteX21" fmla="*/ 23031 w 344419"/>
                <a:gd name="connsiteY21" fmla="*/ 49973 h 336511"/>
                <a:gd name="connsiteX22" fmla="*/ 23031 w 344419"/>
                <a:gd name="connsiteY22" fmla="*/ 98902 h 336511"/>
                <a:gd name="connsiteX23" fmla="*/ 23031 w 344419"/>
                <a:gd name="connsiteY23" fmla="*/ 223704 h 336511"/>
                <a:gd name="connsiteX24" fmla="*/ 23031 w 344419"/>
                <a:gd name="connsiteY24" fmla="*/ 237174 h 336511"/>
                <a:gd name="connsiteX25" fmla="*/ 171645 w 344419"/>
                <a:gd name="connsiteY25" fmla="*/ 336511 h 336511"/>
                <a:gd name="connsiteX26" fmla="*/ 320259 w 344419"/>
                <a:gd name="connsiteY26" fmla="*/ 237174 h 336511"/>
                <a:gd name="connsiteX27" fmla="*/ 320259 w 344419"/>
                <a:gd name="connsiteY27" fmla="*/ 224138 h 336511"/>
                <a:gd name="connsiteX28" fmla="*/ 320259 w 344419"/>
                <a:gd name="connsiteY28" fmla="*/ 159130 h 336511"/>
                <a:gd name="connsiteX29" fmla="*/ 320259 w 344419"/>
                <a:gd name="connsiteY29" fmla="*/ 70918 h 336511"/>
                <a:gd name="connsiteX30" fmla="*/ 330949 w 344419"/>
                <a:gd name="connsiteY30" fmla="*/ 27463 h 336511"/>
                <a:gd name="connsiteX31" fmla="*/ 338076 w 344419"/>
                <a:gd name="connsiteY31" fmla="*/ 14340 h 336511"/>
                <a:gd name="connsiteX32" fmla="*/ 340857 w 344419"/>
                <a:gd name="connsiteY32" fmla="*/ 8778 h 336511"/>
                <a:gd name="connsiteX33" fmla="*/ 342247 w 344419"/>
                <a:gd name="connsiteY33" fmla="*/ 5823 h 336511"/>
                <a:gd name="connsiteX34" fmla="*/ 344420 w 344419"/>
                <a:gd name="connsiteY34" fmla="*/ 1043 h 3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19" h="336511">
                  <a:moveTo>
                    <a:pt x="206061" y="869"/>
                  </a:moveTo>
                  <a:lnTo>
                    <a:pt x="208234" y="5562"/>
                  </a:lnTo>
                  <a:cubicBezTo>
                    <a:pt x="208234" y="6344"/>
                    <a:pt x="208929" y="6953"/>
                    <a:pt x="209190" y="7648"/>
                  </a:cubicBezTo>
                  <a:lnTo>
                    <a:pt x="214665" y="17729"/>
                  </a:lnTo>
                  <a:cubicBezTo>
                    <a:pt x="219532" y="26420"/>
                    <a:pt x="224399" y="35806"/>
                    <a:pt x="229092" y="44845"/>
                  </a:cubicBezTo>
                  <a:cubicBezTo>
                    <a:pt x="229978" y="46319"/>
                    <a:pt x="230491" y="47992"/>
                    <a:pt x="230569" y="49712"/>
                  </a:cubicBezTo>
                  <a:lnTo>
                    <a:pt x="230569" y="60402"/>
                  </a:lnTo>
                  <a:cubicBezTo>
                    <a:pt x="230569" y="114894"/>
                    <a:pt x="230569" y="174252"/>
                    <a:pt x="230569" y="228049"/>
                  </a:cubicBezTo>
                  <a:cubicBezTo>
                    <a:pt x="230882" y="243144"/>
                    <a:pt x="222408" y="257050"/>
                    <a:pt x="208842" y="263682"/>
                  </a:cubicBezTo>
                  <a:cubicBezTo>
                    <a:pt x="197900" y="269564"/>
                    <a:pt x="185637" y="272555"/>
                    <a:pt x="173209" y="272373"/>
                  </a:cubicBezTo>
                  <a:cubicBezTo>
                    <a:pt x="168638" y="272334"/>
                    <a:pt x="164075" y="271957"/>
                    <a:pt x="159565" y="271243"/>
                  </a:cubicBezTo>
                  <a:cubicBezTo>
                    <a:pt x="128191" y="266115"/>
                    <a:pt x="112634" y="248646"/>
                    <a:pt x="113416" y="219097"/>
                  </a:cubicBezTo>
                  <a:cubicBezTo>
                    <a:pt x="114546" y="174165"/>
                    <a:pt x="114546" y="122976"/>
                    <a:pt x="113416" y="78653"/>
                  </a:cubicBezTo>
                  <a:cubicBezTo>
                    <a:pt x="111565" y="57829"/>
                    <a:pt x="116832" y="36993"/>
                    <a:pt x="128364" y="19555"/>
                  </a:cubicBezTo>
                  <a:cubicBezTo>
                    <a:pt x="130641" y="16122"/>
                    <a:pt x="132640" y="12518"/>
                    <a:pt x="134361" y="8778"/>
                  </a:cubicBezTo>
                  <a:cubicBezTo>
                    <a:pt x="135143" y="7127"/>
                    <a:pt x="136012" y="5301"/>
                    <a:pt x="136968" y="3563"/>
                  </a:cubicBezTo>
                  <a:lnTo>
                    <a:pt x="138793" y="0"/>
                  </a:lnTo>
                  <a:lnTo>
                    <a:pt x="0" y="0"/>
                  </a:lnTo>
                  <a:lnTo>
                    <a:pt x="0" y="4085"/>
                  </a:lnTo>
                  <a:lnTo>
                    <a:pt x="5649" y="14166"/>
                  </a:lnTo>
                  <a:cubicBezTo>
                    <a:pt x="11559" y="25030"/>
                    <a:pt x="17556" y="35806"/>
                    <a:pt x="23031" y="46583"/>
                  </a:cubicBezTo>
                  <a:cubicBezTo>
                    <a:pt x="23265" y="47701"/>
                    <a:pt x="23265" y="48855"/>
                    <a:pt x="23031" y="49973"/>
                  </a:cubicBezTo>
                  <a:lnTo>
                    <a:pt x="23031" y="98902"/>
                  </a:lnTo>
                  <a:cubicBezTo>
                    <a:pt x="23031" y="140619"/>
                    <a:pt x="23031" y="183812"/>
                    <a:pt x="23031" y="223704"/>
                  </a:cubicBezTo>
                  <a:cubicBezTo>
                    <a:pt x="23031" y="226658"/>
                    <a:pt x="23031" y="235523"/>
                    <a:pt x="23031" y="237174"/>
                  </a:cubicBezTo>
                  <a:cubicBezTo>
                    <a:pt x="23031" y="292014"/>
                    <a:pt x="89516" y="336511"/>
                    <a:pt x="171645" y="336511"/>
                  </a:cubicBezTo>
                  <a:cubicBezTo>
                    <a:pt x="253774" y="336511"/>
                    <a:pt x="320259" y="292014"/>
                    <a:pt x="320259" y="237174"/>
                  </a:cubicBezTo>
                  <a:cubicBezTo>
                    <a:pt x="320259" y="236132"/>
                    <a:pt x="320259" y="227528"/>
                    <a:pt x="320259" y="224138"/>
                  </a:cubicBezTo>
                  <a:cubicBezTo>
                    <a:pt x="320259" y="203280"/>
                    <a:pt x="320259" y="181292"/>
                    <a:pt x="320259" y="159130"/>
                  </a:cubicBezTo>
                  <a:cubicBezTo>
                    <a:pt x="320259" y="129581"/>
                    <a:pt x="320259" y="99076"/>
                    <a:pt x="320259" y="70918"/>
                  </a:cubicBezTo>
                  <a:cubicBezTo>
                    <a:pt x="319034" y="55658"/>
                    <a:pt x="322780" y="40413"/>
                    <a:pt x="330949" y="27463"/>
                  </a:cubicBezTo>
                  <a:cubicBezTo>
                    <a:pt x="333608" y="23251"/>
                    <a:pt x="335990" y="18867"/>
                    <a:pt x="338076" y="14340"/>
                  </a:cubicBezTo>
                  <a:cubicBezTo>
                    <a:pt x="339032" y="12515"/>
                    <a:pt x="339901" y="10603"/>
                    <a:pt x="340857" y="8778"/>
                  </a:cubicBezTo>
                  <a:cubicBezTo>
                    <a:pt x="341369" y="7818"/>
                    <a:pt x="341839" y="6832"/>
                    <a:pt x="342247" y="5823"/>
                  </a:cubicBezTo>
                  <a:lnTo>
                    <a:pt x="344420" y="1043"/>
                  </a:lnTo>
                  <a:close/>
                </a:path>
              </a:pathLst>
            </a:custGeom>
            <a:solidFill>
              <a:schemeClr val="bg1"/>
            </a:solidFill>
            <a:ln w="8672" cap="flat">
              <a:noFill/>
              <a:prstDash val="solid"/>
              <a:miter/>
            </a:ln>
          </p:spPr>
          <p:txBody>
            <a:bodyPr rtlCol="0" anchor="ctr"/>
            <a:lstStyle/>
            <a:p>
              <a:endParaRPr lang="en-US" sz="2592"/>
            </a:p>
          </p:txBody>
        </p:sp>
        <p:sp>
          <p:nvSpPr>
            <p:cNvPr id="22" name="Freeform: Shape 21">
              <a:extLst>
                <a:ext uri="{FF2B5EF4-FFF2-40B4-BE49-F238E27FC236}">
                  <a16:creationId xmlns:a16="http://schemas.microsoft.com/office/drawing/2014/main" id="{DD9EF7BA-5381-E9A8-3E62-D5B5563D8EC2}"/>
                </a:ext>
              </a:extLst>
            </p:cNvPr>
            <p:cNvSpPr/>
            <p:nvPr/>
          </p:nvSpPr>
          <p:spPr>
            <a:xfrm>
              <a:off x="3741400" y="275866"/>
              <a:ext cx="47488" cy="47504"/>
            </a:xfrm>
            <a:custGeom>
              <a:avLst/>
              <a:gdLst>
                <a:gd name="connsiteX0" fmla="*/ 9 w 69527"/>
                <a:gd name="connsiteY0" fmla="*/ 35546 h 69550"/>
                <a:gd name="connsiteX1" fmla="*/ 33982 w 69527"/>
                <a:gd name="connsiteY1" fmla="*/ 9 h 69550"/>
                <a:gd name="connsiteX2" fmla="*/ 69519 w 69527"/>
                <a:gd name="connsiteY2" fmla="*/ 33982 h 69550"/>
                <a:gd name="connsiteX3" fmla="*/ 35546 w 69527"/>
                <a:gd name="connsiteY3" fmla="*/ 69519 h 69550"/>
                <a:gd name="connsiteX4" fmla="*/ 34773 w 69527"/>
                <a:gd name="connsiteY4" fmla="*/ 69527 h 69550"/>
                <a:gd name="connsiteX5" fmla="*/ 26 w 69527"/>
                <a:gd name="connsiteY5" fmla="*/ 37223 h 69550"/>
                <a:gd name="connsiteX6" fmla="*/ 9 w 69527"/>
                <a:gd name="connsiteY6" fmla="*/ 35546 h 69550"/>
                <a:gd name="connsiteX7" fmla="*/ 34773 w 69527"/>
                <a:gd name="connsiteY7" fmla="*/ 9473 h 69550"/>
                <a:gd name="connsiteX8" fmla="*/ 10047 w 69527"/>
                <a:gd name="connsiteY8" fmla="*/ 34116 h 69550"/>
                <a:gd name="connsiteX9" fmla="*/ 10091 w 69527"/>
                <a:gd name="connsiteY9" fmla="*/ 35546 h 69550"/>
                <a:gd name="connsiteX10" fmla="*/ 33269 w 69527"/>
                <a:gd name="connsiteY10" fmla="*/ 61648 h 69550"/>
                <a:gd name="connsiteX11" fmla="*/ 59368 w 69527"/>
                <a:gd name="connsiteY11" fmla="*/ 38474 h 69550"/>
                <a:gd name="connsiteX12" fmla="*/ 59368 w 69527"/>
                <a:gd name="connsiteY12" fmla="*/ 35546 h 69550"/>
                <a:gd name="connsiteX13" fmla="*/ 35850 w 69527"/>
                <a:gd name="connsiteY13" fmla="*/ 9585 h 69550"/>
                <a:gd name="connsiteX14" fmla="*/ 35120 w 69527"/>
                <a:gd name="connsiteY14" fmla="*/ 9560 h 69550"/>
                <a:gd name="connsiteX15" fmla="*/ 28950 w 69527"/>
                <a:gd name="connsiteY15" fmla="*/ 54058 h 69550"/>
                <a:gd name="connsiteX16" fmla="*/ 20867 w 69527"/>
                <a:gd name="connsiteY16" fmla="*/ 54058 h 69550"/>
                <a:gd name="connsiteX17" fmla="*/ 20867 w 69527"/>
                <a:gd name="connsiteY17" fmla="*/ 16861 h 69550"/>
                <a:gd name="connsiteX18" fmla="*/ 34946 w 69527"/>
                <a:gd name="connsiteY18" fmla="*/ 16861 h 69550"/>
                <a:gd name="connsiteX19" fmla="*/ 50242 w 69527"/>
                <a:gd name="connsiteY19" fmla="*/ 28072 h 69550"/>
                <a:gd name="connsiteX20" fmla="*/ 42855 w 69527"/>
                <a:gd name="connsiteY20" fmla="*/ 37895 h 69550"/>
                <a:gd name="connsiteX21" fmla="*/ 41465 w 69527"/>
                <a:gd name="connsiteY21" fmla="*/ 37979 h 69550"/>
                <a:gd name="connsiteX22" fmla="*/ 50155 w 69527"/>
                <a:gd name="connsiteY22" fmla="*/ 54145 h 69550"/>
                <a:gd name="connsiteX23" fmla="*/ 41465 w 69527"/>
                <a:gd name="connsiteY23" fmla="*/ 54145 h 69550"/>
                <a:gd name="connsiteX24" fmla="*/ 32774 w 69527"/>
                <a:gd name="connsiteY24" fmla="*/ 38849 h 69550"/>
                <a:gd name="connsiteX25" fmla="*/ 28950 w 69527"/>
                <a:gd name="connsiteY25" fmla="*/ 38849 h 69550"/>
                <a:gd name="connsiteX26" fmla="*/ 28950 w 69527"/>
                <a:gd name="connsiteY26" fmla="*/ 32157 h 69550"/>
                <a:gd name="connsiteX27" fmla="*/ 35989 w 69527"/>
                <a:gd name="connsiteY27" fmla="*/ 32157 h 69550"/>
                <a:gd name="connsiteX28" fmla="*/ 41812 w 69527"/>
                <a:gd name="connsiteY28" fmla="*/ 27203 h 69550"/>
                <a:gd name="connsiteX29" fmla="*/ 34686 w 69527"/>
                <a:gd name="connsiteY29" fmla="*/ 23379 h 69550"/>
                <a:gd name="connsiteX30" fmla="*/ 28950 w 69527"/>
                <a:gd name="connsiteY30" fmla="*/ 23379 h 6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527" h="69550">
                  <a:moveTo>
                    <a:pt x="9" y="35546"/>
                  </a:moveTo>
                  <a:cubicBezTo>
                    <a:pt x="-426" y="16351"/>
                    <a:pt x="14783" y="441"/>
                    <a:pt x="33982" y="9"/>
                  </a:cubicBezTo>
                  <a:cubicBezTo>
                    <a:pt x="53180" y="-423"/>
                    <a:pt x="69084" y="14787"/>
                    <a:pt x="69519" y="33982"/>
                  </a:cubicBezTo>
                  <a:cubicBezTo>
                    <a:pt x="69953" y="53176"/>
                    <a:pt x="54744" y="69087"/>
                    <a:pt x="35546" y="69519"/>
                  </a:cubicBezTo>
                  <a:cubicBezTo>
                    <a:pt x="35285" y="69525"/>
                    <a:pt x="35033" y="69527"/>
                    <a:pt x="34773" y="69527"/>
                  </a:cubicBezTo>
                  <a:cubicBezTo>
                    <a:pt x="16261" y="70201"/>
                    <a:pt x="704" y="55738"/>
                    <a:pt x="26" y="37223"/>
                  </a:cubicBezTo>
                  <a:cubicBezTo>
                    <a:pt x="9" y="36664"/>
                    <a:pt x="0" y="36105"/>
                    <a:pt x="9" y="35546"/>
                  </a:cubicBezTo>
                  <a:close/>
                  <a:moveTo>
                    <a:pt x="34773" y="9473"/>
                  </a:moveTo>
                  <a:cubicBezTo>
                    <a:pt x="21145" y="9452"/>
                    <a:pt x="10073" y="20485"/>
                    <a:pt x="10047" y="34116"/>
                  </a:cubicBezTo>
                  <a:cubicBezTo>
                    <a:pt x="10047" y="34594"/>
                    <a:pt x="10064" y="35070"/>
                    <a:pt x="10091" y="35546"/>
                  </a:cubicBezTo>
                  <a:cubicBezTo>
                    <a:pt x="9282" y="49153"/>
                    <a:pt x="19659" y="60840"/>
                    <a:pt x="33269" y="61648"/>
                  </a:cubicBezTo>
                  <a:cubicBezTo>
                    <a:pt x="46870" y="62457"/>
                    <a:pt x="58560" y="52081"/>
                    <a:pt x="59368" y="38474"/>
                  </a:cubicBezTo>
                  <a:cubicBezTo>
                    <a:pt x="59428" y="37499"/>
                    <a:pt x="59428" y="36521"/>
                    <a:pt x="59368" y="35546"/>
                  </a:cubicBezTo>
                  <a:cubicBezTo>
                    <a:pt x="60046" y="21883"/>
                    <a:pt x="49512" y="10260"/>
                    <a:pt x="35850" y="9585"/>
                  </a:cubicBezTo>
                  <a:cubicBezTo>
                    <a:pt x="35607" y="9573"/>
                    <a:pt x="35364" y="9565"/>
                    <a:pt x="35120" y="9560"/>
                  </a:cubicBezTo>
                  <a:close/>
                  <a:moveTo>
                    <a:pt x="28950" y="54058"/>
                  </a:moveTo>
                  <a:lnTo>
                    <a:pt x="20867" y="54058"/>
                  </a:lnTo>
                  <a:lnTo>
                    <a:pt x="20867" y="16861"/>
                  </a:lnTo>
                  <a:lnTo>
                    <a:pt x="34946" y="16861"/>
                  </a:lnTo>
                  <a:cubicBezTo>
                    <a:pt x="44680" y="16861"/>
                    <a:pt x="50242" y="19555"/>
                    <a:pt x="50242" y="28072"/>
                  </a:cubicBezTo>
                  <a:cubicBezTo>
                    <a:pt x="50912" y="32824"/>
                    <a:pt x="47609" y="37223"/>
                    <a:pt x="42855" y="37895"/>
                  </a:cubicBezTo>
                  <a:cubicBezTo>
                    <a:pt x="42394" y="37960"/>
                    <a:pt x="41934" y="37989"/>
                    <a:pt x="41465" y="37979"/>
                  </a:cubicBezTo>
                  <a:lnTo>
                    <a:pt x="50155" y="54145"/>
                  </a:lnTo>
                  <a:lnTo>
                    <a:pt x="41465" y="54145"/>
                  </a:lnTo>
                  <a:lnTo>
                    <a:pt x="32774" y="38849"/>
                  </a:lnTo>
                  <a:lnTo>
                    <a:pt x="28950" y="38849"/>
                  </a:lnTo>
                  <a:close/>
                  <a:moveTo>
                    <a:pt x="28950" y="32157"/>
                  </a:moveTo>
                  <a:lnTo>
                    <a:pt x="35989" y="32157"/>
                  </a:lnTo>
                  <a:cubicBezTo>
                    <a:pt x="40509" y="32157"/>
                    <a:pt x="41812" y="30940"/>
                    <a:pt x="41812" y="27203"/>
                  </a:cubicBezTo>
                  <a:cubicBezTo>
                    <a:pt x="41812" y="23466"/>
                    <a:pt x="40161" y="23379"/>
                    <a:pt x="34686" y="23379"/>
                  </a:cubicBezTo>
                  <a:lnTo>
                    <a:pt x="28950" y="23379"/>
                  </a:lnTo>
                  <a:close/>
                </a:path>
              </a:pathLst>
            </a:custGeom>
            <a:solidFill>
              <a:schemeClr val="bg1"/>
            </a:solidFill>
            <a:ln w="8672" cap="flat">
              <a:noFill/>
              <a:prstDash val="solid"/>
              <a:miter/>
            </a:ln>
          </p:spPr>
          <p:txBody>
            <a:bodyPr rtlCol="0" anchor="ctr"/>
            <a:lstStyle/>
            <a:p>
              <a:endParaRPr lang="en-US" sz="2592"/>
            </a:p>
          </p:txBody>
        </p:sp>
      </p:grpSp>
      <p:sp>
        <p:nvSpPr>
          <p:cNvPr id="23" name="TextBox 22">
            <a:extLst>
              <a:ext uri="{FF2B5EF4-FFF2-40B4-BE49-F238E27FC236}">
                <a16:creationId xmlns:a16="http://schemas.microsoft.com/office/drawing/2014/main" id="{359BB4F9-477B-BC8F-FE99-1E9BB79494D3}"/>
              </a:ext>
            </a:extLst>
          </p:cNvPr>
          <p:cNvSpPr txBox="1"/>
          <p:nvPr/>
        </p:nvSpPr>
        <p:spPr>
          <a:xfrm>
            <a:off x="515688" y="1207590"/>
            <a:ext cx="6959479" cy="2954655"/>
          </a:xfrm>
          <a:prstGeom prst="rect">
            <a:avLst/>
          </a:prstGeom>
          <a:noFill/>
        </p:spPr>
        <p:txBody>
          <a:bodyPr wrap="square">
            <a:spAutoFit/>
          </a:bodyPr>
          <a:lstStyle/>
          <a:p>
            <a:r>
              <a:rPr lang="en-US" sz="2400" b="1" dirty="0">
                <a:latin typeface="Georgia" panose="02040502050405020303" pitchFamily="18" charset="0"/>
              </a:rPr>
              <a:t>Dual Fuel Line Extension - 30” &amp; 60”</a:t>
            </a:r>
          </a:p>
          <a:p>
            <a:r>
              <a:rPr lang="en-US" dirty="0">
                <a:latin typeface="Times New Roman" panose="02020603050405020304" pitchFamily="18" charset="0"/>
                <a:cs typeface="Times New Roman" panose="02020603050405020304" pitchFamily="18" charset="0"/>
              </a:rPr>
              <a:t>The Award-Winning Dual Fuel Line </a:t>
            </a:r>
            <a:r>
              <a:rPr lang="en-US" dirty="0">
                <a:latin typeface="Georgia" panose="02040502050405020303" pitchFamily="18" charset="0"/>
                <a:cs typeface="Times New Roman" panose="02020603050405020304" pitchFamily="18" charset="0"/>
              </a:rPr>
              <a:t>is </a:t>
            </a:r>
            <a:r>
              <a:rPr lang="en-US" dirty="0">
                <a:latin typeface="Times New Roman" panose="02020603050405020304" pitchFamily="18" charset="0"/>
                <a:cs typeface="Times New Roman" panose="02020603050405020304" pitchFamily="18" charset="0"/>
              </a:rPr>
              <a:t>expanding! </a:t>
            </a:r>
          </a:p>
          <a:p>
            <a:endParaRPr lang="en-US" sz="1800" kern="0" dirty="0">
              <a:effectLst/>
              <a:latin typeface="Georgia" panose="02040502050405020303" pitchFamily="18" charset="0"/>
              <a:ea typeface="Times New Roman" panose="02020603050405020304" pitchFamily="18" charset="0"/>
              <a:cs typeface="Times New Roman" panose="02020603050405020304" pitchFamily="18" charset="0"/>
            </a:endParaRPr>
          </a:p>
          <a:p>
            <a:r>
              <a:rPr lang="en-US" sz="1800" kern="0" dirty="0">
                <a:effectLst/>
                <a:latin typeface="Georgia" panose="02040502050405020303" pitchFamily="18" charset="0"/>
                <a:ea typeface="Times New Roman" panose="02020603050405020304" pitchFamily="18" charset="0"/>
                <a:cs typeface="Times New Roman" panose="02020603050405020304" pitchFamily="18" charset="0"/>
              </a:rPr>
              <a:t>The new X-8™ burner delivers full-spectrum power, performance, and versatility from a high 25,000 BTUs down to 500 </a:t>
            </a:r>
            <a:r>
              <a:rPr lang="en-US" kern="0" dirty="0">
                <a:latin typeface="Georgia" panose="02040502050405020303" pitchFamily="18" charset="0"/>
                <a:ea typeface="Times New Roman" panose="02020603050405020304" pitchFamily="18" charset="0"/>
                <a:cs typeface="Times New Roman" panose="02020603050405020304" pitchFamily="18" charset="0"/>
              </a:rPr>
              <a:t>BTUs on every burner on your cooktop.</a:t>
            </a:r>
            <a:r>
              <a:rPr lang="en-US" sz="1800" kern="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p>
          <a:p>
            <a:endParaRPr lang="en-US" kern="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r>
              <a:rPr lang="en-US" sz="1800" kern="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true convection oven was designed for perfectly even cooking and baking, with 8 cooking modes controlled but a 7” full-color touchscreen.</a:t>
            </a:r>
            <a:endParaRPr lang="en-US" b="1" dirty="0">
              <a:solidFill>
                <a:srgbClr val="001D50"/>
              </a:solidFill>
              <a:latin typeface="Georgia" panose="02040502050405020303" pitchFamily="18" charset="0"/>
            </a:endParaRPr>
          </a:p>
        </p:txBody>
      </p:sp>
      <p:pic>
        <p:nvPicPr>
          <p:cNvPr id="24" name="Picture 2" descr="Logo&#10;&#10;Description automatically generated">
            <a:extLst>
              <a:ext uri="{FF2B5EF4-FFF2-40B4-BE49-F238E27FC236}">
                <a16:creationId xmlns:a16="http://schemas.microsoft.com/office/drawing/2014/main" id="{15351C73-6D12-B6A7-F8F8-318EA7ECA6C0}"/>
              </a:ext>
            </a:extLst>
          </p:cNvPr>
          <p:cNvPicPr>
            <a:picLocks noChangeAspect="1"/>
          </p:cNvPicPr>
          <p:nvPr/>
        </p:nvPicPr>
        <p:blipFill>
          <a:blip r:embed="rId4"/>
          <a:stretch>
            <a:fillRect/>
          </a:stretch>
        </p:blipFill>
        <p:spPr>
          <a:xfrm>
            <a:off x="8993567" y="461063"/>
            <a:ext cx="1034367" cy="720496"/>
          </a:xfrm>
          <a:prstGeom prst="rect">
            <a:avLst/>
          </a:prstGeom>
        </p:spPr>
      </p:pic>
      <p:grpSp>
        <p:nvGrpSpPr>
          <p:cNvPr id="25" name="Group 24">
            <a:extLst>
              <a:ext uri="{FF2B5EF4-FFF2-40B4-BE49-F238E27FC236}">
                <a16:creationId xmlns:a16="http://schemas.microsoft.com/office/drawing/2014/main" id="{313E9AC0-B4CB-B27D-D202-74FF5028B1AF}"/>
              </a:ext>
            </a:extLst>
          </p:cNvPr>
          <p:cNvGrpSpPr/>
          <p:nvPr/>
        </p:nvGrpSpPr>
        <p:grpSpPr>
          <a:xfrm>
            <a:off x="8232049" y="1880272"/>
            <a:ext cx="1974923" cy="1974923"/>
            <a:chOff x="6680723" y="3692062"/>
            <a:chExt cx="1974923" cy="1974923"/>
          </a:xfrm>
        </p:grpSpPr>
        <p:grpSp>
          <p:nvGrpSpPr>
            <p:cNvPr id="26" name="Group 25">
              <a:extLst>
                <a:ext uri="{FF2B5EF4-FFF2-40B4-BE49-F238E27FC236}">
                  <a16:creationId xmlns:a16="http://schemas.microsoft.com/office/drawing/2014/main" id="{5B4FD361-DACB-F4BB-B843-F6413C8EC68B}"/>
                </a:ext>
              </a:extLst>
            </p:cNvPr>
            <p:cNvGrpSpPr/>
            <p:nvPr/>
          </p:nvGrpSpPr>
          <p:grpSpPr>
            <a:xfrm>
              <a:off x="6680723" y="3692062"/>
              <a:ext cx="1974923" cy="1974923"/>
              <a:chOff x="6473356" y="3484695"/>
              <a:chExt cx="2389656" cy="2389657"/>
            </a:xfrm>
          </p:grpSpPr>
          <p:pic>
            <p:nvPicPr>
              <p:cNvPr id="28" name="Picture 27" descr="A picture containing indoor, disk brake, gearshift&#10;&#10;Description automatically generated">
                <a:extLst>
                  <a:ext uri="{FF2B5EF4-FFF2-40B4-BE49-F238E27FC236}">
                    <a16:creationId xmlns:a16="http://schemas.microsoft.com/office/drawing/2014/main" id="{16107339-270D-647B-AE91-696E7FFDE6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73356" y="3484695"/>
                <a:ext cx="2389656" cy="2389656"/>
              </a:xfrm>
              <a:prstGeom prst="ellipse">
                <a:avLst/>
              </a:prstGeom>
            </p:spPr>
          </p:pic>
          <p:sp>
            <p:nvSpPr>
              <p:cNvPr id="29" name="Freeform: Shape 30">
                <a:extLst>
                  <a:ext uri="{FF2B5EF4-FFF2-40B4-BE49-F238E27FC236}">
                    <a16:creationId xmlns:a16="http://schemas.microsoft.com/office/drawing/2014/main" id="{6CA41D18-8048-71C9-7FA6-AD4A8A36E304}"/>
                  </a:ext>
                </a:extLst>
              </p:cNvPr>
              <p:cNvSpPr/>
              <p:nvPr/>
            </p:nvSpPr>
            <p:spPr>
              <a:xfrm>
                <a:off x="6560241" y="5122020"/>
                <a:ext cx="2215886" cy="752332"/>
              </a:xfrm>
              <a:custGeom>
                <a:avLst/>
                <a:gdLst>
                  <a:gd name="connsiteX0" fmla="*/ 0 w 2215886"/>
                  <a:gd name="connsiteY0" fmla="*/ 0 h 752332"/>
                  <a:gd name="connsiteX1" fmla="*/ 2215886 w 2215886"/>
                  <a:gd name="connsiteY1" fmla="*/ 0 h 752332"/>
                  <a:gd name="connsiteX2" fmla="*/ 2208875 w 2215886"/>
                  <a:gd name="connsiteY2" fmla="*/ 22585 h 752332"/>
                  <a:gd name="connsiteX3" fmla="*/ 1107943 w 2215886"/>
                  <a:gd name="connsiteY3" fmla="*/ 752332 h 752332"/>
                  <a:gd name="connsiteX4" fmla="*/ 7011 w 2215886"/>
                  <a:gd name="connsiteY4" fmla="*/ 22585 h 75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886" h="752332">
                    <a:moveTo>
                      <a:pt x="0" y="0"/>
                    </a:moveTo>
                    <a:lnTo>
                      <a:pt x="2215886" y="0"/>
                    </a:lnTo>
                    <a:lnTo>
                      <a:pt x="2208875" y="22585"/>
                    </a:lnTo>
                    <a:cubicBezTo>
                      <a:pt x="2027491" y="451427"/>
                      <a:pt x="1602857" y="752332"/>
                      <a:pt x="1107943" y="752332"/>
                    </a:cubicBezTo>
                    <a:cubicBezTo>
                      <a:pt x="613030" y="752332"/>
                      <a:pt x="188396" y="451427"/>
                      <a:pt x="7011" y="22585"/>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7" name="TextBox 26">
              <a:extLst>
                <a:ext uri="{FF2B5EF4-FFF2-40B4-BE49-F238E27FC236}">
                  <a16:creationId xmlns:a16="http://schemas.microsoft.com/office/drawing/2014/main" id="{1AEB41D4-EC7D-4D7F-8654-250650FB9570}"/>
                </a:ext>
              </a:extLst>
            </p:cNvPr>
            <p:cNvSpPr txBox="1"/>
            <p:nvPr/>
          </p:nvSpPr>
          <p:spPr>
            <a:xfrm>
              <a:off x="6896356" y="5083309"/>
              <a:ext cx="1543656" cy="360000"/>
            </a:xfrm>
            <a:prstGeom prst="rect">
              <a:avLst/>
            </a:prstGeom>
            <a:noFill/>
          </p:spPr>
          <p:txBody>
            <a:bodyPr wrap="square" lIns="0" rtlCol="0">
              <a:noAutofit/>
            </a:bodyPr>
            <a:lstStyle/>
            <a:p>
              <a:pPr algn="ctr">
                <a:lnSpc>
                  <a:spcPct val="85000"/>
                </a:lnSpc>
              </a:pPr>
              <a:r>
                <a:rPr lang="en-US" b="1">
                  <a:solidFill>
                    <a:schemeClr val="bg1"/>
                  </a:solidFill>
                  <a:latin typeface="+mj-lt"/>
                </a:rPr>
                <a:t>Warm</a:t>
              </a:r>
              <a:br>
                <a:rPr lang="en-US" b="1">
                  <a:solidFill>
                    <a:schemeClr val="bg1"/>
                  </a:solidFill>
                  <a:latin typeface="+mj-lt"/>
                </a:rPr>
              </a:br>
              <a:r>
                <a:rPr lang="en-US" sz="1400" b="1">
                  <a:solidFill>
                    <a:schemeClr val="bg1"/>
                  </a:solidFill>
                  <a:latin typeface="+mj-lt"/>
                </a:rPr>
                <a:t>500 BTUs</a:t>
              </a:r>
              <a:endParaRPr lang="en-US" b="1">
                <a:solidFill>
                  <a:schemeClr val="bg1"/>
                </a:solidFill>
                <a:latin typeface="+mj-lt"/>
              </a:endParaRPr>
            </a:p>
            <a:p>
              <a:pPr algn="ctr">
                <a:lnSpc>
                  <a:spcPct val="85000"/>
                </a:lnSpc>
              </a:pPr>
              <a:endParaRPr lang="en-US" b="1">
                <a:solidFill>
                  <a:schemeClr val="bg1"/>
                </a:solidFill>
                <a:latin typeface="+mj-lt"/>
              </a:endParaRPr>
            </a:p>
          </p:txBody>
        </p:sp>
      </p:grpSp>
      <p:grpSp>
        <p:nvGrpSpPr>
          <p:cNvPr id="30" name="Group 29">
            <a:extLst>
              <a:ext uri="{FF2B5EF4-FFF2-40B4-BE49-F238E27FC236}">
                <a16:creationId xmlns:a16="http://schemas.microsoft.com/office/drawing/2014/main" id="{FF850E63-CD92-17F9-0ECD-7F4B890971C8}"/>
              </a:ext>
            </a:extLst>
          </p:cNvPr>
          <p:cNvGrpSpPr/>
          <p:nvPr/>
        </p:nvGrpSpPr>
        <p:grpSpPr>
          <a:xfrm>
            <a:off x="10485705" y="461063"/>
            <a:ext cx="2042134" cy="2044094"/>
            <a:chOff x="4231132" y="1191018"/>
            <a:chExt cx="1974923" cy="1974923"/>
          </a:xfrm>
        </p:grpSpPr>
        <p:pic>
          <p:nvPicPr>
            <p:cNvPr id="31" name="Picture 30" descr="A picture containing indoor, stove, kitchen appliance, appliance&#10;&#10;Description automatically generated">
              <a:extLst>
                <a:ext uri="{FF2B5EF4-FFF2-40B4-BE49-F238E27FC236}">
                  <a16:creationId xmlns:a16="http://schemas.microsoft.com/office/drawing/2014/main" id="{62D1369D-E7EE-073C-C396-56B0ADD9935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31132" y="1191018"/>
              <a:ext cx="1974923" cy="1974922"/>
            </a:xfrm>
            <a:prstGeom prst="ellipse">
              <a:avLst/>
            </a:prstGeom>
          </p:spPr>
        </p:pic>
        <p:sp>
          <p:nvSpPr>
            <p:cNvPr id="32" name="Freeform: Shape 33">
              <a:extLst>
                <a:ext uri="{FF2B5EF4-FFF2-40B4-BE49-F238E27FC236}">
                  <a16:creationId xmlns:a16="http://schemas.microsoft.com/office/drawing/2014/main" id="{DC6BA275-EC4D-0178-8DFD-DACF87E9BB6A}"/>
                </a:ext>
              </a:extLst>
            </p:cNvPr>
            <p:cNvSpPr/>
            <p:nvPr/>
          </p:nvSpPr>
          <p:spPr>
            <a:xfrm>
              <a:off x="4302938" y="2544179"/>
              <a:ext cx="1831311" cy="621762"/>
            </a:xfrm>
            <a:custGeom>
              <a:avLst/>
              <a:gdLst>
                <a:gd name="connsiteX0" fmla="*/ 0 w 2215886"/>
                <a:gd name="connsiteY0" fmla="*/ 0 h 752332"/>
                <a:gd name="connsiteX1" fmla="*/ 2215886 w 2215886"/>
                <a:gd name="connsiteY1" fmla="*/ 0 h 752332"/>
                <a:gd name="connsiteX2" fmla="*/ 2208875 w 2215886"/>
                <a:gd name="connsiteY2" fmla="*/ 22585 h 752332"/>
                <a:gd name="connsiteX3" fmla="*/ 1107943 w 2215886"/>
                <a:gd name="connsiteY3" fmla="*/ 752332 h 752332"/>
                <a:gd name="connsiteX4" fmla="*/ 7011 w 2215886"/>
                <a:gd name="connsiteY4" fmla="*/ 22585 h 75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886" h="752332">
                  <a:moveTo>
                    <a:pt x="0" y="0"/>
                  </a:moveTo>
                  <a:lnTo>
                    <a:pt x="2215886" y="0"/>
                  </a:lnTo>
                  <a:lnTo>
                    <a:pt x="2208875" y="22585"/>
                  </a:lnTo>
                  <a:cubicBezTo>
                    <a:pt x="2027491" y="451427"/>
                    <a:pt x="1602857" y="752332"/>
                    <a:pt x="1107943" y="752332"/>
                  </a:cubicBezTo>
                  <a:cubicBezTo>
                    <a:pt x="613030" y="752332"/>
                    <a:pt x="188396" y="451427"/>
                    <a:pt x="7011" y="22585"/>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a:extLst>
                <a:ext uri="{FF2B5EF4-FFF2-40B4-BE49-F238E27FC236}">
                  <a16:creationId xmlns:a16="http://schemas.microsoft.com/office/drawing/2014/main" id="{CD338A05-70BA-6E46-B013-E22397C1B1BD}"/>
                </a:ext>
              </a:extLst>
            </p:cNvPr>
            <p:cNvSpPr txBox="1"/>
            <p:nvPr/>
          </p:nvSpPr>
          <p:spPr>
            <a:xfrm>
              <a:off x="4526168" y="2577176"/>
              <a:ext cx="1384850" cy="360000"/>
            </a:xfrm>
            <a:prstGeom prst="rect">
              <a:avLst/>
            </a:prstGeom>
            <a:noFill/>
          </p:spPr>
          <p:txBody>
            <a:bodyPr wrap="square" lIns="0" rtlCol="0">
              <a:noAutofit/>
            </a:bodyPr>
            <a:lstStyle/>
            <a:p>
              <a:pPr algn="ctr">
                <a:lnSpc>
                  <a:spcPct val="85000"/>
                </a:lnSpc>
              </a:pPr>
              <a:r>
                <a:rPr lang="en-US" b="1" dirty="0">
                  <a:solidFill>
                    <a:schemeClr val="bg1"/>
                  </a:solidFill>
                  <a:latin typeface="+mj-lt"/>
                </a:rPr>
                <a:t>High</a:t>
              </a:r>
              <a:br>
                <a:rPr lang="en-US" b="1" dirty="0">
                  <a:solidFill>
                    <a:schemeClr val="bg1"/>
                  </a:solidFill>
                  <a:latin typeface="+mj-lt"/>
                </a:rPr>
              </a:br>
              <a:r>
                <a:rPr lang="en-US" sz="1400" b="1" dirty="0">
                  <a:solidFill>
                    <a:schemeClr val="bg1"/>
                  </a:solidFill>
                  <a:latin typeface="+mj-lt"/>
                </a:rPr>
                <a:t>25,000 BTUs</a:t>
              </a:r>
            </a:p>
            <a:p>
              <a:pPr algn="ctr">
                <a:lnSpc>
                  <a:spcPct val="85000"/>
                </a:lnSpc>
              </a:pPr>
              <a:endParaRPr lang="en-US" b="1" dirty="0">
                <a:solidFill>
                  <a:schemeClr val="bg1"/>
                </a:solidFill>
                <a:latin typeface="+mj-lt"/>
              </a:endParaRPr>
            </a:p>
          </p:txBody>
        </p:sp>
      </p:grpSp>
      <p:pic>
        <p:nvPicPr>
          <p:cNvPr id="34" name="Picture 33">
            <a:extLst>
              <a:ext uri="{FF2B5EF4-FFF2-40B4-BE49-F238E27FC236}">
                <a16:creationId xmlns:a16="http://schemas.microsoft.com/office/drawing/2014/main" id="{4A69B186-B440-278B-B2AE-654E009AAE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5072" y="4715789"/>
            <a:ext cx="4919453" cy="35074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64500503-0594-0205-8738-4D8561FD751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18" t="3511" r="3314" b="3631"/>
          <a:stretch/>
        </p:blipFill>
        <p:spPr bwMode="auto">
          <a:xfrm>
            <a:off x="10206972" y="4811739"/>
            <a:ext cx="2523842" cy="31809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73DB4A9-263C-C1F0-E867-7333CDD1373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02" t="5264" r="5826"/>
          <a:stretch/>
        </p:blipFill>
        <p:spPr bwMode="auto">
          <a:xfrm>
            <a:off x="362851" y="4904016"/>
            <a:ext cx="4895752" cy="32890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10"/>
            <a:extLst>
              <a:ext uri="{FF2B5EF4-FFF2-40B4-BE49-F238E27FC236}">
                <a16:creationId xmlns:a16="http://schemas.microsoft.com/office/drawing/2014/main" id="{48BD0897-6F2E-043A-75AD-92C2C841F85E}"/>
              </a:ext>
            </a:extLst>
          </p:cNvPr>
          <p:cNvSpPr txBox="1"/>
          <p:nvPr/>
        </p:nvSpPr>
        <p:spPr>
          <a:xfrm>
            <a:off x="5294181" y="318168"/>
            <a:ext cx="1597572" cy="461665"/>
          </a:xfrm>
          <a:prstGeom prst="rect">
            <a:avLst/>
          </a:prstGeom>
          <a:solidFill>
            <a:srgbClr val="001D50"/>
          </a:solidFill>
        </p:spPr>
        <p:txBody>
          <a:bodyPr wrap="square" tIns="91440" bIns="91440" rtlCol="0" anchor="ctr">
            <a:spAutoFit/>
          </a:bodyPr>
          <a:lstStyle/>
          <a:p>
            <a:pPr algn="ctr"/>
            <a:r>
              <a:rPr lang="en-US" b="1" dirty="0">
                <a:solidFill>
                  <a:schemeClr val="bg1"/>
                </a:solidFill>
                <a:latin typeface="Trade Gothic Next Cond" panose="020B0506040303020004" pitchFamily="34" charset="0"/>
              </a:rPr>
              <a:t>LEARN MORE</a:t>
            </a:r>
          </a:p>
        </p:txBody>
      </p:sp>
      <p:pic>
        <p:nvPicPr>
          <p:cNvPr id="4" name="Picture 3" descr="A colorful circle with white text&#10;&#10;Description automatically generated with low confidence">
            <a:extLst>
              <a:ext uri="{FF2B5EF4-FFF2-40B4-BE49-F238E27FC236}">
                <a16:creationId xmlns:a16="http://schemas.microsoft.com/office/drawing/2014/main" id="{CCB22D3A-5D12-015F-C832-3C865C8B78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90387" y="2963424"/>
            <a:ext cx="1783542" cy="1783542"/>
          </a:xfrm>
          <a:prstGeom prst="rect">
            <a:avLst/>
          </a:prstGeom>
        </p:spPr>
      </p:pic>
      <p:sp>
        <p:nvSpPr>
          <p:cNvPr id="5" name="TextBox 4">
            <a:extLst>
              <a:ext uri="{FF2B5EF4-FFF2-40B4-BE49-F238E27FC236}">
                <a16:creationId xmlns:a16="http://schemas.microsoft.com/office/drawing/2014/main" id="{5348077F-61AD-7939-EE81-5D06F184A611}"/>
              </a:ext>
            </a:extLst>
          </p:cNvPr>
          <p:cNvSpPr txBox="1"/>
          <p:nvPr/>
        </p:nvSpPr>
        <p:spPr>
          <a:xfrm>
            <a:off x="1287763" y="8114603"/>
            <a:ext cx="3289041" cy="1015663"/>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BSDF6010B $20,495</a:t>
            </a:r>
          </a:p>
          <a:p>
            <a:pPr algn="ctr"/>
            <a:r>
              <a:rPr lang="en-US" sz="2000" b="1" dirty="0">
                <a:latin typeface="Times New Roman" panose="02020603050405020304" pitchFamily="18" charset="0"/>
                <a:cs typeface="Times New Roman" panose="02020603050405020304" pitchFamily="18" charset="0"/>
              </a:rPr>
              <a:t>Launching </a:t>
            </a:r>
          </a:p>
          <a:p>
            <a:pPr algn="ctr"/>
            <a:r>
              <a:rPr lang="en-US" sz="2000" b="1" dirty="0">
                <a:latin typeface="Times New Roman" panose="02020603050405020304" pitchFamily="18" charset="0"/>
                <a:cs typeface="Times New Roman" panose="02020603050405020304" pitchFamily="18" charset="0"/>
              </a:rPr>
              <a:t>JULY 2023</a:t>
            </a: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57481D4-2D47-55F8-C61B-B31C9A6295B9}"/>
              </a:ext>
            </a:extLst>
          </p:cNvPr>
          <p:cNvSpPr txBox="1"/>
          <p:nvPr/>
        </p:nvSpPr>
        <p:spPr>
          <a:xfrm>
            <a:off x="6033834" y="8129252"/>
            <a:ext cx="2953486" cy="1015663"/>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BSDF606G $21,495</a:t>
            </a:r>
          </a:p>
          <a:p>
            <a:pPr algn="ctr"/>
            <a:r>
              <a:rPr lang="en-US" sz="2000" b="1" dirty="0">
                <a:latin typeface="Times New Roman" panose="02020603050405020304" pitchFamily="18" charset="0"/>
                <a:cs typeface="Times New Roman" panose="02020603050405020304" pitchFamily="18" charset="0"/>
              </a:rPr>
              <a:t>Launching </a:t>
            </a:r>
          </a:p>
          <a:p>
            <a:pPr algn="ctr"/>
            <a:r>
              <a:rPr lang="en-US" sz="2000" b="1" dirty="0">
                <a:latin typeface="Times New Roman" panose="02020603050405020304" pitchFamily="18" charset="0"/>
                <a:cs typeface="Times New Roman" panose="02020603050405020304" pitchFamily="18" charset="0"/>
              </a:rPr>
              <a:t>JULY 2023</a:t>
            </a:r>
            <a:endParaRPr lang="en-US"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98AA739-7CDB-D78B-0EA7-76D42D16673A}"/>
              </a:ext>
            </a:extLst>
          </p:cNvPr>
          <p:cNvSpPr txBox="1"/>
          <p:nvPr/>
        </p:nvSpPr>
        <p:spPr>
          <a:xfrm>
            <a:off x="10328718" y="8135600"/>
            <a:ext cx="2293112" cy="1015663"/>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BSDF8304B $8,295</a:t>
            </a:r>
          </a:p>
          <a:p>
            <a:pPr algn="ctr"/>
            <a:r>
              <a:rPr lang="en-US" sz="2000" b="1" dirty="0">
                <a:latin typeface="Times New Roman" panose="02020603050405020304" pitchFamily="18" charset="0"/>
                <a:cs typeface="Times New Roman" panose="02020603050405020304" pitchFamily="18" charset="0"/>
              </a:rPr>
              <a:t>Launching </a:t>
            </a:r>
          </a:p>
          <a:p>
            <a:pPr algn="ctr"/>
            <a:r>
              <a:rPr lang="en-US" sz="2000" b="1" dirty="0">
                <a:latin typeface="Times New Roman" panose="02020603050405020304" pitchFamily="18" charset="0"/>
                <a:cs typeface="Times New Roman" panose="02020603050405020304" pitchFamily="18" charset="0"/>
              </a:rPr>
              <a:t>JULY 2023</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6174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appliance, kitchen appliance, home appliance, stove&#10;&#10;Description automatically generated">
            <a:extLst>
              <a:ext uri="{FF2B5EF4-FFF2-40B4-BE49-F238E27FC236}">
                <a16:creationId xmlns:a16="http://schemas.microsoft.com/office/drawing/2014/main" id="{F9CE85AD-24BE-E7FF-2678-F1B286EF7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117" y="0"/>
            <a:ext cx="6732143" cy="9716670"/>
          </a:xfrm>
          <a:prstGeom prst="rect">
            <a:avLst/>
          </a:prstGeom>
        </p:spPr>
      </p:pic>
      <p:sp>
        <p:nvSpPr>
          <p:cNvPr id="2" name="Rectangle 1">
            <a:extLst>
              <a:ext uri="{FF2B5EF4-FFF2-40B4-BE49-F238E27FC236}">
                <a16:creationId xmlns:a16="http://schemas.microsoft.com/office/drawing/2014/main" id="{F2FFE295-7059-7A59-02B0-2A5CA78393A7}"/>
              </a:ext>
            </a:extLst>
          </p:cNvPr>
          <p:cNvSpPr/>
          <p:nvPr/>
        </p:nvSpPr>
        <p:spPr>
          <a:xfrm>
            <a:off x="0" y="-21551"/>
            <a:ext cx="6436169" cy="94360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FD58AC3-DA21-AFEE-36C9-0D74224C3576}"/>
              </a:ext>
            </a:extLst>
          </p:cNvPr>
          <p:cNvSpPr txBox="1"/>
          <p:nvPr/>
        </p:nvSpPr>
        <p:spPr>
          <a:xfrm>
            <a:off x="235123" y="294046"/>
            <a:ext cx="5901696" cy="5735737"/>
          </a:xfrm>
          <a:prstGeom prst="rect">
            <a:avLst/>
          </a:prstGeom>
          <a:noFill/>
        </p:spPr>
        <p:txBody>
          <a:bodyPr wrap="square">
            <a:spAutoFit/>
          </a:bodyPr>
          <a:lstStyle/>
          <a:p>
            <a:pPr>
              <a:lnSpc>
                <a:spcPts val="4600"/>
              </a:lnSpc>
            </a:pPr>
            <a:r>
              <a:rPr lang="en-US" sz="4400" b="1" dirty="0">
                <a:solidFill>
                  <a:srgbClr val="001D50"/>
                </a:solidFill>
                <a:latin typeface="Trade Gothic Next Cond" panose="020B0506040303020004" pitchFamily="34" charset="0"/>
              </a:rPr>
              <a:t>SUMMER COLOR COLLECTION</a:t>
            </a:r>
          </a:p>
          <a:p>
            <a:pPr>
              <a:lnSpc>
                <a:spcPts val="1780"/>
              </a:lnSpc>
            </a:pPr>
            <a:endParaRPr lang="en-US" sz="2400" dirty="0">
              <a:latin typeface="Georgia" panose="02040502050405020303" pitchFamily="18" charset="0"/>
            </a:endParaRPr>
          </a:p>
          <a:p>
            <a:r>
              <a:rPr lang="en-US" sz="2400" b="1" dirty="0">
                <a:latin typeface="Georgia" panose="02040502050405020303" pitchFamily="18" charset="0"/>
              </a:rPr>
              <a:t>Splash Into Summer!</a:t>
            </a:r>
          </a:p>
          <a:p>
            <a:endParaRPr lang="en-US" sz="2000" dirty="0">
              <a:latin typeface="Georgia" panose="02040502050405020303" pitchFamily="18" charset="0"/>
            </a:endParaRPr>
          </a:p>
          <a:p>
            <a:endParaRPr lang="en-US" dirty="0">
              <a:latin typeface="Georgia" panose="02040502050405020303" pitchFamily="18" charset="0"/>
            </a:endParaRPr>
          </a:p>
          <a:p>
            <a:pPr>
              <a:lnSpc>
                <a:spcPts val="2600"/>
              </a:lnSpc>
              <a:spcAft>
                <a:spcPts val="1200"/>
              </a:spcAft>
            </a:pPr>
            <a:r>
              <a:rPr lang="en-US" dirty="0">
                <a:solidFill>
                  <a:srgbClr val="000000"/>
                </a:solidFill>
                <a:effectLst/>
                <a:latin typeface="Georgia" panose="02040502050405020303" pitchFamily="18" charset="0"/>
              </a:rPr>
              <a:t>Summer is undoubtedly everyone’s favorite season. But how can we carry the shades of summer into our home throughout the year? Summer brings the tranquility of ocean waves, feet sinking into the sand and endless sunshine extending every day. </a:t>
            </a:r>
          </a:p>
          <a:p>
            <a:pPr>
              <a:lnSpc>
                <a:spcPts val="2600"/>
              </a:lnSpc>
              <a:spcAft>
                <a:spcPts val="1200"/>
              </a:spcAft>
            </a:pPr>
            <a:endParaRPr lang="en-US" dirty="0">
              <a:solidFill>
                <a:srgbClr val="000000"/>
              </a:solidFill>
              <a:effectLst/>
              <a:latin typeface="Georgia" panose="02040502050405020303" pitchFamily="18" charset="0"/>
            </a:endParaRPr>
          </a:p>
          <a:p>
            <a:pPr>
              <a:lnSpc>
                <a:spcPts val="2600"/>
              </a:lnSpc>
              <a:spcAft>
                <a:spcPts val="1200"/>
              </a:spcAft>
            </a:pPr>
            <a:r>
              <a:rPr lang="en-US" dirty="0">
                <a:solidFill>
                  <a:srgbClr val="000000"/>
                </a:solidFill>
                <a:effectLst/>
                <a:latin typeface="Georgia" panose="02040502050405020303" pitchFamily="18" charset="0"/>
              </a:rPr>
              <a:t>This season, we return to earthy neutrals that continue to breathe life into design. This palette is refreshing, rich and energetic – evoking the very essence of summer. </a:t>
            </a:r>
            <a:endParaRPr lang="en-US" dirty="0">
              <a:latin typeface="Georgia" panose="02040502050405020303" pitchFamily="18" charset="0"/>
              <a:ea typeface="+mj-ea"/>
              <a:cs typeface="+mj-cs"/>
            </a:endParaRPr>
          </a:p>
        </p:txBody>
      </p:sp>
      <p:pic>
        <p:nvPicPr>
          <p:cNvPr id="4" name="Picture 3">
            <a:extLst>
              <a:ext uri="{FF2B5EF4-FFF2-40B4-BE49-F238E27FC236}">
                <a16:creationId xmlns:a16="http://schemas.microsoft.com/office/drawing/2014/main" id="{4C7DF1B5-2AFF-6711-2A04-73BD2D90B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59599"/>
            <a:ext cx="13168313" cy="607273"/>
          </a:xfrm>
          <a:prstGeom prst="rect">
            <a:avLst/>
          </a:prstGeom>
        </p:spPr>
      </p:pic>
      <p:grpSp>
        <p:nvGrpSpPr>
          <p:cNvPr id="25" name="Group 24">
            <a:extLst>
              <a:ext uri="{FF2B5EF4-FFF2-40B4-BE49-F238E27FC236}">
                <a16:creationId xmlns:a16="http://schemas.microsoft.com/office/drawing/2014/main" id="{02C6B388-E785-55DB-0CAE-1373ACB1DEF7}"/>
              </a:ext>
            </a:extLst>
          </p:cNvPr>
          <p:cNvGrpSpPr>
            <a:grpSpLocks noChangeAspect="1"/>
          </p:cNvGrpSpPr>
          <p:nvPr/>
        </p:nvGrpSpPr>
        <p:grpSpPr>
          <a:xfrm>
            <a:off x="362851" y="9366705"/>
            <a:ext cx="2173315" cy="393059"/>
            <a:chOff x="1335964" y="143790"/>
            <a:chExt cx="2452924" cy="443628"/>
          </a:xfrm>
        </p:grpSpPr>
        <p:sp>
          <p:nvSpPr>
            <p:cNvPr id="26" name="Freeform: Shape 25">
              <a:extLst>
                <a:ext uri="{FF2B5EF4-FFF2-40B4-BE49-F238E27FC236}">
                  <a16:creationId xmlns:a16="http://schemas.microsoft.com/office/drawing/2014/main" id="{C68EE852-70F6-408F-863B-2A3549E47E8D}"/>
                </a:ext>
              </a:extLst>
            </p:cNvPr>
            <p:cNvSpPr/>
            <p:nvPr/>
          </p:nvSpPr>
          <p:spPr>
            <a:xfrm>
              <a:off x="1539819" y="395298"/>
              <a:ext cx="59688" cy="96097"/>
            </a:xfrm>
            <a:custGeom>
              <a:avLst/>
              <a:gdLst>
                <a:gd name="connsiteX0" fmla="*/ 86977 w 87389"/>
                <a:gd name="connsiteY0" fmla="*/ 36415 h 140695"/>
                <a:gd name="connsiteX1" fmla="*/ 69595 w 87389"/>
                <a:gd name="connsiteY1" fmla="*/ 0 h 140695"/>
                <a:gd name="connsiteX2" fmla="*/ 1111 w 87389"/>
                <a:gd name="connsiteY2" fmla="*/ 106811 h 140695"/>
                <a:gd name="connsiteX3" fmla="*/ 3544 w 87389"/>
                <a:gd name="connsiteY3" fmla="*/ 131406 h 140695"/>
                <a:gd name="connsiteX4" fmla="*/ 5977 w 87389"/>
                <a:gd name="connsiteY4" fmla="*/ 137055 h 140695"/>
                <a:gd name="connsiteX5" fmla="*/ 14563 w 87389"/>
                <a:gd name="connsiteY5" fmla="*/ 140056 h 140695"/>
                <a:gd name="connsiteX6" fmla="*/ 16580 w 87389"/>
                <a:gd name="connsiteY6" fmla="*/ 138533 h 140695"/>
                <a:gd name="connsiteX7" fmla="*/ 74462 w 87389"/>
                <a:gd name="connsiteY7" fmla="*/ 61966 h 140695"/>
                <a:gd name="connsiteX8" fmla="*/ 86977 w 87389"/>
                <a:gd name="connsiteY8" fmla="*/ 36415 h 14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 h="140695">
                  <a:moveTo>
                    <a:pt x="86977" y="36415"/>
                  </a:moveTo>
                  <a:cubicBezTo>
                    <a:pt x="89200" y="21860"/>
                    <a:pt x="82309" y="7425"/>
                    <a:pt x="69595" y="0"/>
                  </a:cubicBezTo>
                  <a:cubicBezTo>
                    <a:pt x="63077" y="8691"/>
                    <a:pt x="4935" y="97946"/>
                    <a:pt x="1111" y="106811"/>
                  </a:cubicBezTo>
                  <a:cubicBezTo>
                    <a:pt x="-970" y="115042"/>
                    <a:pt x="-110" y="123743"/>
                    <a:pt x="3544" y="131406"/>
                  </a:cubicBezTo>
                  <a:cubicBezTo>
                    <a:pt x="4065" y="132884"/>
                    <a:pt x="5369" y="135404"/>
                    <a:pt x="5977" y="137055"/>
                  </a:cubicBezTo>
                  <a:cubicBezTo>
                    <a:pt x="7519" y="140255"/>
                    <a:pt x="11363" y="141599"/>
                    <a:pt x="14563" y="140056"/>
                  </a:cubicBezTo>
                  <a:cubicBezTo>
                    <a:pt x="15330" y="139687"/>
                    <a:pt x="16015" y="139169"/>
                    <a:pt x="16580" y="138533"/>
                  </a:cubicBezTo>
                  <a:cubicBezTo>
                    <a:pt x="33962" y="123411"/>
                    <a:pt x="70812" y="67181"/>
                    <a:pt x="74462" y="61966"/>
                  </a:cubicBezTo>
                  <a:cubicBezTo>
                    <a:pt x="80259" y="54346"/>
                    <a:pt x="84510" y="45666"/>
                    <a:pt x="86977" y="36415"/>
                  </a:cubicBezTo>
                  <a:close/>
                </a:path>
              </a:pathLst>
            </a:custGeom>
            <a:solidFill>
              <a:schemeClr val="bg1"/>
            </a:solidFill>
            <a:ln w="8672" cap="flat">
              <a:noFill/>
              <a:prstDash val="solid"/>
              <a:miter/>
            </a:ln>
          </p:spPr>
          <p:txBody>
            <a:bodyPr rtlCol="0" anchor="ctr"/>
            <a:lstStyle/>
            <a:p>
              <a:endParaRPr lang="en-US" sz="2592"/>
            </a:p>
          </p:txBody>
        </p:sp>
        <p:sp>
          <p:nvSpPr>
            <p:cNvPr id="27" name="Freeform: Shape 26">
              <a:extLst>
                <a:ext uri="{FF2B5EF4-FFF2-40B4-BE49-F238E27FC236}">
                  <a16:creationId xmlns:a16="http://schemas.microsoft.com/office/drawing/2014/main" id="{3EB659C4-9299-E3D2-1219-E1CE692FE01D}"/>
                </a:ext>
              </a:extLst>
            </p:cNvPr>
            <p:cNvSpPr/>
            <p:nvPr/>
          </p:nvSpPr>
          <p:spPr>
            <a:xfrm>
              <a:off x="1335964" y="143790"/>
              <a:ext cx="5935" cy="5935"/>
            </a:xfrm>
            <a:custGeom>
              <a:avLst/>
              <a:gdLst/>
              <a:ahLst/>
              <a:cxnLst/>
              <a:rect l="l" t="t" r="r" b="b"/>
              <a:pathLst>
                <a:path w="8690" h="8690"/>
              </a:pathLst>
            </a:custGeom>
            <a:solidFill>
              <a:schemeClr val="bg1"/>
            </a:solidFill>
            <a:ln w="8672" cap="flat">
              <a:noFill/>
              <a:prstDash val="solid"/>
              <a:miter/>
            </a:ln>
          </p:spPr>
          <p:txBody>
            <a:bodyPr rtlCol="0" anchor="ctr"/>
            <a:lstStyle/>
            <a:p>
              <a:endParaRPr lang="en-US" sz="2592"/>
            </a:p>
          </p:txBody>
        </p:sp>
        <p:sp>
          <p:nvSpPr>
            <p:cNvPr id="28" name="Freeform: Shape 27">
              <a:extLst>
                <a:ext uri="{FF2B5EF4-FFF2-40B4-BE49-F238E27FC236}">
                  <a16:creationId xmlns:a16="http://schemas.microsoft.com/office/drawing/2014/main" id="{BF3DF57C-944A-5D55-8CEA-B5D1E66BD554}"/>
                </a:ext>
              </a:extLst>
            </p:cNvPr>
            <p:cNvSpPr/>
            <p:nvPr/>
          </p:nvSpPr>
          <p:spPr>
            <a:xfrm>
              <a:off x="1336140" y="143795"/>
              <a:ext cx="465791" cy="443623"/>
            </a:xfrm>
            <a:custGeom>
              <a:avLst/>
              <a:gdLst>
                <a:gd name="connsiteX0" fmla="*/ 676155 w 681964"/>
                <a:gd name="connsiteY0" fmla="*/ 242728 h 649509"/>
                <a:gd name="connsiteX1" fmla="*/ 435504 w 681964"/>
                <a:gd name="connsiteY1" fmla="*/ 237079 h 649509"/>
                <a:gd name="connsiteX2" fmla="*/ 428899 w 681964"/>
                <a:gd name="connsiteY2" fmla="*/ 232212 h 649509"/>
                <a:gd name="connsiteX3" fmla="*/ 347378 w 681964"/>
                <a:gd name="connsiteY3" fmla="*/ 3902 h 649509"/>
                <a:gd name="connsiteX4" fmla="*/ 337938 w 681964"/>
                <a:gd name="connsiteY4" fmla="*/ 740 h 649509"/>
                <a:gd name="connsiteX5" fmla="*/ 334776 w 681964"/>
                <a:gd name="connsiteY5" fmla="*/ 3902 h 649509"/>
                <a:gd name="connsiteX6" fmla="*/ 252995 w 681964"/>
                <a:gd name="connsiteY6" fmla="*/ 232212 h 649509"/>
                <a:gd name="connsiteX7" fmla="*/ 246390 w 681964"/>
                <a:gd name="connsiteY7" fmla="*/ 237079 h 649509"/>
                <a:gd name="connsiteX8" fmla="*/ 5739 w 681964"/>
                <a:gd name="connsiteY8" fmla="*/ 242728 h 649509"/>
                <a:gd name="connsiteX9" fmla="*/ 123 w 681964"/>
                <a:gd name="connsiteY9" fmla="*/ 250947 h 649509"/>
                <a:gd name="connsiteX10" fmla="*/ 2350 w 681964"/>
                <a:gd name="connsiteY10" fmla="*/ 254895 h 649509"/>
                <a:gd name="connsiteX11" fmla="*/ 192594 w 681964"/>
                <a:gd name="connsiteY11" fmla="*/ 404117 h 649509"/>
                <a:gd name="connsiteX12" fmla="*/ 195114 w 681964"/>
                <a:gd name="connsiteY12" fmla="*/ 411852 h 649509"/>
                <a:gd name="connsiteX13" fmla="*/ 127325 w 681964"/>
                <a:gd name="connsiteY13" fmla="*/ 641466 h 649509"/>
                <a:gd name="connsiteX14" fmla="*/ 133031 w 681964"/>
                <a:gd name="connsiteY14" fmla="*/ 649322 h 649509"/>
                <a:gd name="connsiteX15" fmla="*/ 137928 w 681964"/>
                <a:gd name="connsiteY15" fmla="*/ 648245 h 649509"/>
                <a:gd name="connsiteX16" fmla="*/ 301317 w 681964"/>
                <a:gd name="connsiteY16" fmla="*/ 537957 h 649509"/>
                <a:gd name="connsiteX17" fmla="*/ 275244 w 681964"/>
                <a:gd name="connsiteY17" fmla="*/ 485812 h 649509"/>
                <a:gd name="connsiteX18" fmla="*/ 257167 w 681964"/>
                <a:gd name="connsiteY18" fmla="*/ 441575 h 649509"/>
                <a:gd name="connsiteX19" fmla="*/ 270203 w 681964"/>
                <a:gd name="connsiteY19" fmla="*/ 395774 h 649509"/>
                <a:gd name="connsiteX20" fmla="*/ 333994 w 681964"/>
                <a:gd name="connsiteY20" fmla="*/ 293135 h 649509"/>
                <a:gd name="connsiteX21" fmla="*/ 341382 w 681964"/>
                <a:gd name="connsiteY21" fmla="*/ 244900 h 649509"/>
                <a:gd name="connsiteX22" fmla="*/ 334429 w 681964"/>
                <a:gd name="connsiteY22" fmla="*/ 227519 h 649509"/>
                <a:gd name="connsiteX23" fmla="*/ 331648 w 681964"/>
                <a:gd name="connsiteY23" fmla="*/ 224042 h 649509"/>
                <a:gd name="connsiteX24" fmla="*/ 331039 w 681964"/>
                <a:gd name="connsiteY24" fmla="*/ 222043 h 649509"/>
                <a:gd name="connsiteX25" fmla="*/ 334255 w 681964"/>
                <a:gd name="connsiteY25" fmla="*/ 218828 h 649509"/>
                <a:gd name="connsiteX26" fmla="*/ 336167 w 681964"/>
                <a:gd name="connsiteY26" fmla="*/ 219349 h 649509"/>
                <a:gd name="connsiteX27" fmla="*/ 383967 w 681964"/>
                <a:gd name="connsiteY27" fmla="*/ 334590 h 649509"/>
                <a:gd name="connsiteX28" fmla="*/ 374581 w 681964"/>
                <a:gd name="connsiteY28" fmla="*/ 356318 h 649509"/>
                <a:gd name="connsiteX29" fmla="*/ 370409 w 681964"/>
                <a:gd name="connsiteY29" fmla="*/ 363618 h 649509"/>
                <a:gd name="connsiteX30" fmla="*/ 422554 w 681964"/>
                <a:gd name="connsiteY30" fmla="*/ 414894 h 649509"/>
                <a:gd name="connsiteX31" fmla="*/ 400480 w 681964"/>
                <a:gd name="connsiteY31" fmla="*/ 488941 h 649509"/>
                <a:gd name="connsiteX32" fmla="*/ 369366 w 681964"/>
                <a:gd name="connsiteY32" fmla="*/ 530309 h 649509"/>
                <a:gd name="connsiteX33" fmla="*/ 543792 w 681964"/>
                <a:gd name="connsiteY33" fmla="*/ 648245 h 649509"/>
                <a:gd name="connsiteX34" fmla="*/ 553250 w 681964"/>
                <a:gd name="connsiteY34" fmla="*/ 646673 h 649509"/>
                <a:gd name="connsiteX35" fmla="*/ 554395 w 681964"/>
                <a:gd name="connsiteY35" fmla="*/ 641466 h 649509"/>
                <a:gd name="connsiteX36" fmla="*/ 486606 w 681964"/>
                <a:gd name="connsiteY36" fmla="*/ 411852 h 649509"/>
                <a:gd name="connsiteX37" fmla="*/ 489127 w 681964"/>
                <a:gd name="connsiteY37" fmla="*/ 404117 h 649509"/>
                <a:gd name="connsiteX38" fmla="*/ 679631 w 681964"/>
                <a:gd name="connsiteY38" fmla="*/ 254895 h 649509"/>
                <a:gd name="connsiteX39" fmla="*/ 680161 w 681964"/>
                <a:gd name="connsiteY39" fmla="*/ 244953 h 649509"/>
                <a:gd name="connsiteX40" fmla="*/ 676155 w 681964"/>
                <a:gd name="connsiteY40" fmla="*/ 242728 h 6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1964" h="649509">
                  <a:moveTo>
                    <a:pt x="676155" y="242728"/>
                  </a:moveTo>
                  <a:cubicBezTo>
                    <a:pt x="605150" y="239860"/>
                    <a:pt x="521978" y="237948"/>
                    <a:pt x="435504" y="237079"/>
                  </a:cubicBezTo>
                  <a:cubicBezTo>
                    <a:pt x="432478" y="237066"/>
                    <a:pt x="429807" y="235099"/>
                    <a:pt x="428899" y="232212"/>
                  </a:cubicBezTo>
                  <a:cubicBezTo>
                    <a:pt x="401262" y="149822"/>
                    <a:pt x="372843" y="70387"/>
                    <a:pt x="347378" y="3902"/>
                  </a:cubicBezTo>
                  <a:cubicBezTo>
                    <a:pt x="345644" y="422"/>
                    <a:pt x="341418" y="-993"/>
                    <a:pt x="337938" y="740"/>
                  </a:cubicBezTo>
                  <a:cubicBezTo>
                    <a:pt x="336569" y="1423"/>
                    <a:pt x="335459" y="2532"/>
                    <a:pt x="334776" y="3902"/>
                  </a:cubicBezTo>
                  <a:cubicBezTo>
                    <a:pt x="308704" y="70387"/>
                    <a:pt x="280632" y="149909"/>
                    <a:pt x="252995" y="232212"/>
                  </a:cubicBezTo>
                  <a:cubicBezTo>
                    <a:pt x="252020" y="235050"/>
                    <a:pt x="249390" y="236988"/>
                    <a:pt x="246390" y="237079"/>
                  </a:cubicBezTo>
                  <a:cubicBezTo>
                    <a:pt x="159481" y="238035"/>
                    <a:pt x="76744" y="239947"/>
                    <a:pt x="5739" y="242728"/>
                  </a:cubicBezTo>
                  <a:cubicBezTo>
                    <a:pt x="1919" y="243446"/>
                    <a:pt x="-596" y="247126"/>
                    <a:pt x="123" y="250947"/>
                  </a:cubicBezTo>
                  <a:cubicBezTo>
                    <a:pt x="410" y="252473"/>
                    <a:pt x="1193" y="253861"/>
                    <a:pt x="2350" y="254895"/>
                  </a:cubicBezTo>
                  <a:cubicBezTo>
                    <a:pt x="58667" y="301043"/>
                    <a:pt x="123240" y="352407"/>
                    <a:pt x="192594" y="404117"/>
                  </a:cubicBezTo>
                  <a:cubicBezTo>
                    <a:pt x="194990" y="405900"/>
                    <a:pt x="196000" y="409001"/>
                    <a:pt x="195114" y="411852"/>
                  </a:cubicBezTo>
                  <a:cubicBezTo>
                    <a:pt x="170084" y="493634"/>
                    <a:pt x="147488" y="570548"/>
                    <a:pt x="127325" y="641466"/>
                  </a:cubicBezTo>
                  <a:cubicBezTo>
                    <a:pt x="126731" y="645211"/>
                    <a:pt x="129286" y="648728"/>
                    <a:pt x="133031" y="649322"/>
                  </a:cubicBezTo>
                  <a:cubicBezTo>
                    <a:pt x="134741" y="649593"/>
                    <a:pt x="136490" y="649208"/>
                    <a:pt x="137928" y="648245"/>
                  </a:cubicBezTo>
                  <a:cubicBezTo>
                    <a:pt x="190073" y="612612"/>
                    <a:pt x="244304" y="576806"/>
                    <a:pt x="301317" y="537957"/>
                  </a:cubicBezTo>
                  <a:cubicBezTo>
                    <a:pt x="292104" y="520575"/>
                    <a:pt x="283413" y="503715"/>
                    <a:pt x="275244" y="485812"/>
                  </a:cubicBezTo>
                  <a:cubicBezTo>
                    <a:pt x="267733" y="471718"/>
                    <a:pt x="261676" y="456896"/>
                    <a:pt x="257167" y="441575"/>
                  </a:cubicBezTo>
                  <a:cubicBezTo>
                    <a:pt x="252908" y="424193"/>
                    <a:pt x="261252" y="410027"/>
                    <a:pt x="270203" y="395774"/>
                  </a:cubicBezTo>
                  <a:cubicBezTo>
                    <a:pt x="290627" y="363270"/>
                    <a:pt x="319133" y="328941"/>
                    <a:pt x="333994" y="293135"/>
                  </a:cubicBezTo>
                  <a:cubicBezTo>
                    <a:pt x="340666" y="277989"/>
                    <a:pt x="343214" y="261349"/>
                    <a:pt x="341382" y="244900"/>
                  </a:cubicBezTo>
                  <a:cubicBezTo>
                    <a:pt x="340532" y="238622"/>
                    <a:pt x="338144" y="232651"/>
                    <a:pt x="334429" y="227519"/>
                  </a:cubicBezTo>
                  <a:cubicBezTo>
                    <a:pt x="333560" y="226302"/>
                    <a:pt x="332604" y="225172"/>
                    <a:pt x="331648" y="224042"/>
                  </a:cubicBezTo>
                  <a:cubicBezTo>
                    <a:pt x="331239" y="223456"/>
                    <a:pt x="331026" y="222757"/>
                    <a:pt x="331039" y="222043"/>
                  </a:cubicBezTo>
                  <a:cubicBezTo>
                    <a:pt x="331039" y="220268"/>
                    <a:pt x="332480" y="218828"/>
                    <a:pt x="334255" y="218828"/>
                  </a:cubicBezTo>
                  <a:cubicBezTo>
                    <a:pt x="334929" y="218812"/>
                    <a:pt x="335593" y="218994"/>
                    <a:pt x="336167" y="219349"/>
                  </a:cubicBezTo>
                  <a:cubicBezTo>
                    <a:pt x="371800" y="243249"/>
                    <a:pt x="394657" y="295916"/>
                    <a:pt x="383967" y="334590"/>
                  </a:cubicBezTo>
                  <a:cubicBezTo>
                    <a:pt x="381918" y="342253"/>
                    <a:pt x="378755" y="349573"/>
                    <a:pt x="374581" y="356318"/>
                  </a:cubicBezTo>
                  <a:lnTo>
                    <a:pt x="370409" y="363618"/>
                  </a:lnTo>
                  <a:cubicBezTo>
                    <a:pt x="370409" y="363618"/>
                    <a:pt x="412734" y="390820"/>
                    <a:pt x="422554" y="414894"/>
                  </a:cubicBezTo>
                  <a:cubicBezTo>
                    <a:pt x="434200" y="443661"/>
                    <a:pt x="410040" y="474774"/>
                    <a:pt x="400480" y="488941"/>
                  </a:cubicBezTo>
                  <a:cubicBezTo>
                    <a:pt x="400480" y="488941"/>
                    <a:pt x="386313" y="509277"/>
                    <a:pt x="369366" y="530309"/>
                  </a:cubicBezTo>
                  <a:cubicBezTo>
                    <a:pt x="430202" y="572199"/>
                    <a:pt x="488171" y="610352"/>
                    <a:pt x="543792" y="648245"/>
                  </a:cubicBezTo>
                  <a:cubicBezTo>
                    <a:pt x="546838" y="650423"/>
                    <a:pt x="551072" y="649719"/>
                    <a:pt x="553250" y="646673"/>
                  </a:cubicBezTo>
                  <a:cubicBezTo>
                    <a:pt x="554327" y="645167"/>
                    <a:pt x="554741" y="643286"/>
                    <a:pt x="554395" y="641466"/>
                  </a:cubicBezTo>
                  <a:cubicBezTo>
                    <a:pt x="533972" y="570548"/>
                    <a:pt x="511636" y="493721"/>
                    <a:pt x="486606" y="411852"/>
                  </a:cubicBezTo>
                  <a:cubicBezTo>
                    <a:pt x="485774" y="409001"/>
                    <a:pt x="486774" y="405931"/>
                    <a:pt x="489127" y="404117"/>
                  </a:cubicBezTo>
                  <a:cubicBezTo>
                    <a:pt x="558654" y="351972"/>
                    <a:pt x="623053" y="301130"/>
                    <a:pt x="679631" y="254895"/>
                  </a:cubicBezTo>
                  <a:cubicBezTo>
                    <a:pt x="682522" y="252296"/>
                    <a:pt x="682760" y="247845"/>
                    <a:pt x="680161" y="244953"/>
                  </a:cubicBezTo>
                  <a:cubicBezTo>
                    <a:pt x="679111" y="243785"/>
                    <a:pt x="677701" y="243002"/>
                    <a:pt x="676155" y="242728"/>
                  </a:cubicBezTo>
                  <a:close/>
                </a:path>
              </a:pathLst>
            </a:custGeom>
            <a:solidFill>
              <a:schemeClr val="bg1"/>
            </a:solidFill>
            <a:ln w="8672" cap="flat">
              <a:noFill/>
              <a:prstDash val="solid"/>
              <a:miter/>
            </a:ln>
          </p:spPr>
          <p:txBody>
            <a:bodyPr rtlCol="0" anchor="ctr"/>
            <a:lstStyle/>
            <a:p>
              <a:endParaRPr lang="en-US" sz="2592"/>
            </a:p>
          </p:txBody>
        </p:sp>
        <p:sp>
          <p:nvSpPr>
            <p:cNvPr id="29" name="Freeform: Shape 28">
              <a:extLst>
                <a:ext uri="{FF2B5EF4-FFF2-40B4-BE49-F238E27FC236}">
                  <a16:creationId xmlns:a16="http://schemas.microsoft.com/office/drawing/2014/main" id="{CFAC672F-2833-315C-B460-06F8B54EDC60}"/>
                </a:ext>
              </a:extLst>
            </p:cNvPr>
            <p:cNvSpPr/>
            <p:nvPr/>
          </p:nvSpPr>
          <p:spPr>
            <a:xfrm>
              <a:off x="2144090" y="276459"/>
              <a:ext cx="196481" cy="224440"/>
            </a:xfrm>
            <a:custGeom>
              <a:avLst/>
              <a:gdLst>
                <a:gd name="connsiteX0" fmla="*/ 0 w 287668"/>
                <a:gd name="connsiteY0" fmla="*/ 328603 h 328602"/>
                <a:gd name="connsiteX1" fmla="*/ 7387 w 287668"/>
                <a:gd name="connsiteY1" fmla="*/ 314697 h 328602"/>
                <a:gd name="connsiteX2" fmla="*/ 22857 w 287668"/>
                <a:gd name="connsiteY2" fmla="*/ 285409 h 328602"/>
                <a:gd name="connsiteX3" fmla="*/ 24595 w 287668"/>
                <a:gd name="connsiteY3" fmla="*/ 278978 h 328602"/>
                <a:gd name="connsiteX4" fmla="*/ 24595 w 287668"/>
                <a:gd name="connsiteY4" fmla="*/ 49538 h 328602"/>
                <a:gd name="connsiteX5" fmla="*/ 22857 w 287668"/>
                <a:gd name="connsiteY5" fmla="*/ 42498 h 328602"/>
                <a:gd name="connsiteX6" fmla="*/ 7387 w 287668"/>
                <a:gd name="connsiteY6" fmla="*/ 13645 h 328602"/>
                <a:gd name="connsiteX7" fmla="*/ 0 w 287668"/>
                <a:gd name="connsiteY7" fmla="*/ 0 h 328602"/>
                <a:gd name="connsiteX8" fmla="*/ 139054 w 287668"/>
                <a:gd name="connsiteY8" fmla="*/ 0 h 328602"/>
                <a:gd name="connsiteX9" fmla="*/ 131841 w 287668"/>
                <a:gd name="connsiteY9" fmla="*/ 13384 h 328602"/>
                <a:gd name="connsiteX10" fmla="*/ 116284 w 287668"/>
                <a:gd name="connsiteY10" fmla="*/ 42498 h 328602"/>
                <a:gd name="connsiteX11" fmla="*/ 114459 w 287668"/>
                <a:gd name="connsiteY11" fmla="*/ 48930 h 328602"/>
                <a:gd name="connsiteX12" fmla="*/ 114459 w 287668"/>
                <a:gd name="connsiteY12" fmla="*/ 250124 h 328602"/>
                <a:gd name="connsiteX13" fmla="*/ 114459 w 287668"/>
                <a:gd name="connsiteY13" fmla="*/ 262726 h 328602"/>
                <a:gd name="connsiteX14" fmla="*/ 114459 w 287668"/>
                <a:gd name="connsiteY14" fmla="*/ 264203 h 328602"/>
                <a:gd name="connsiteX15" fmla="*/ 118022 w 287668"/>
                <a:gd name="connsiteY15" fmla="*/ 264203 h 328602"/>
                <a:gd name="connsiteX16" fmla="*/ 235871 w 287668"/>
                <a:gd name="connsiteY16" fmla="*/ 264203 h 328602"/>
                <a:gd name="connsiteX17" fmla="*/ 243866 w 287668"/>
                <a:gd name="connsiteY17" fmla="*/ 262117 h 328602"/>
                <a:gd name="connsiteX18" fmla="*/ 272199 w 287668"/>
                <a:gd name="connsiteY18" fmla="*/ 247430 h 328602"/>
                <a:gd name="connsiteX19" fmla="*/ 287668 w 287668"/>
                <a:gd name="connsiteY19" fmla="*/ 239347 h 328602"/>
                <a:gd name="connsiteX20" fmla="*/ 285583 w 287668"/>
                <a:gd name="connsiteY20" fmla="*/ 251427 h 328602"/>
                <a:gd name="connsiteX21" fmla="*/ 282975 w 287668"/>
                <a:gd name="connsiteY21" fmla="*/ 265333 h 328602"/>
                <a:gd name="connsiteX22" fmla="*/ 271677 w 287668"/>
                <a:gd name="connsiteY22" fmla="*/ 322867 h 328602"/>
                <a:gd name="connsiteX23" fmla="*/ 271677 w 287668"/>
                <a:gd name="connsiteY23" fmla="*/ 324952 h 328602"/>
                <a:gd name="connsiteX24" fmla="*/ 271677 w 287668"/>
                <a:gd name="connsiteY24" fmla="*/ 328603 h 3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668" h="328602">
                  <a:moveTo>
                    <a:pt x="0" y="328603"/>
                  </a:moveTo>
                  <a:lnTo>
                    <a:pt x="7387" y="314697"/>
                  </a:lnTo>
                  <a:cubicBezTo>
                    <a:pt x="12602" y="304963"/>
                    <a:pt x="17729" y="295230"/>
                    <a:pt x="22857" y="285409"/>
                  </a:cubicBezTo>
                  <a:cubicBezTo>
                    <a:pt x="23943" y="283436"/>
                    <a:pt x="24543" y="281230"/>
                    <a:pt x="24595" y="278978"/>
                  </a:cubicBezTo>
                  <a:cubicBezTo>
                    <a:pt x="24595" y="202498"/>
                    <a:pt x="24595" y="126018"/>
                    <a:pt x="24595" y="49538"/>
                  </a:cubicBezTo>
                  <a:cubicBezTo>
                    <a:pt x="24543" y="47092"/>
                    <a:pt x="23952" y="44687"/>
                    <a:pt x="22857" y="42498"/>
                  </a:cubicBezTo>
                  <a:cubicBezTo>
                    <a:pt x="17816" y="32852"/>
                    <a:pt x="12602" y="23205"/>
                    <a:pt x="7387" y="13645"/>
                  </a:cubicBezTo>
                  <a:lnTo>
                    <a:pt x="0" y="0"/>
                  </a:lnTo>
                  <a:lnTo>
                    <a:pt x="139054" y="0"/>
                  </a:lnTo>
                  <a:lnTo>
                    <a:pt x="131841" y="13384"/>
                  </a:lnTo>
                  <a:cubicBezTo>
                    <a:pt x="126539" y="23118"/>
                    <a:pt x="121325" y="32765"/>
                    <a:pt x="116284" y="42498"/>
                  </a:cubicBezTo>
                  <a:cubicBezTo>
                    <a:pt x="115154" y="44459"/>
                    <a:pt x="114528" y="46668"/>
                    <a:pt x="114459" y="48930"/>
                  </a:cubicBezTo>
                  <a:cubicBezTo>
                    <a:pt x="114459" y="115908"/>
                    <a:pt x="114459" y="182972"/>
                    <a:pt x="114459" y="250124"/>
                  </a:cubicBezTo>
                  <a:lnTo>
                    <a:pt x="114459" y="262726"/>
                  </a:lnTo>
                  <a:cubicBezTo>
                    <a:pt x="114415" y="263218"/>
                    <a:pt x="114415" y="263711"/>
                    <a:pt x="114459" y="264203"/>
                  </a:cubicBezTo>
                  <a:lnTo>
                    <a:pt x="118022" y="264203"/>
                  </a:lnTo>
                  <a:lnTo>
                    <a:pt x="235871" y="264203"/>
                  </a:lnTo>
                  <a:cubicBezTo>
                    <a:pt x="238652" y="264074"/>
                    <a:pt x="241372" y="263364"/>
                    <a:pt x="243866" y="262117"/>
                  </a:cubicBezTo>
                  <a:cubicBezTo>
                    <a:pt x="253252" y="257424"/>
                    <a:pt x="262465" y="252557"/>
                    <a:pt x="272199" y="247430"/>
                  </a:cubicBezTo>
                  <a:lnTo>
                    <a:pt x="287668" y="239347"/>
                  </a:lnTo>
                  <a:lnTo>
                    <a:pt x="285583" y="251427"/>
                  </a:lnTo>
                  <a:cubicBezTo>
                    <a:pt x="284713" y="256294"/>
                    <a:pt x="283844" y="260814"/>
                    <a:pt x="282975" y="265333"/>
                  </a:cubicBezTo>
                  <a:lnTo>
                    <a:pt x="271677" y="322867"/>
                  </a:lnTo>
                  <a:cubicBezTo>
                    <a:pt x="271634" y="323561"/>
                    <a:pt x="271634" y="324258"/>
                    <a:pt x="271677" y="324952"/>
                  </a:cubicBezTo>
                  <a:lnTo>
                    <a:pt x="271677" y="328603"/>
                  </a:lnTo>
                  <a:close/>
                </a:path>
              </a:pathLst>
            </a:custGeom>
            <a:solidFill>
              <a:schemeClr val="bg1"/>
            </a:solidFill>
            <a:ln w="8672" cap="flat">
              <a:noFill/>
              <a:prstDash val="solid"/>
              <a:miter/>
            </a:ln>
          </p:spPr>
          <p:txBody>
            <a:bodyPr rtlCol="0" anchor="ctr"/>
            <a:lstStyle/>
            <a:p>
              <a:endParaRPr lang="en-US" sz="2592"/>
            </a:p>
          </p:txBody>
        </p:sp>
        <p:sp>
          <p:nvSpPr>
            <p:cNvPr id="30" name="Freeform: Shape 29">
              <a:extLst>
                <a:ext uri="{FF2B5EF4-FFF2-40B4-BE49-F238E27FC236}">
                  <a16:creationId xmlns:a16="http://schemas.microsoft.com/office/drawing/2014/main" id="{E04431F1-4DF6-2CD5-1E12-7A52F1BC85AD}"/>
                </a:ext>
              </a:extLst>
            </p:cNvPr>
            <p:cNvSpPr/>
            <p:nvPr/>
          </p:nvSpPr>
          <p:spPr>
            <a:xfrm>
              <a:off x="3062270" y="276519"/>
              <a:ext cx="219631" cy="223965"/>
            </a:xfrm>
            <a:custGeom>
              <a:avLst/>
              <a:gdLst>
                <a:gd name="connsiteX0" fmla="*/ 90907 w 321562"/>
                <a:gd name="connsiteY0" fmla="*/ 327907 h 327907"/>
                <a:gd name="connsiteX1" fmla="*/ 92819 w 321562"/>
                <a:gd name="connsiteY1" fmla="*/ 324431 h 327907"/>
                <a:gd name="connsiteX2" fmla="*/ 97425 w 321562"/>
                <a:gd name="connsiteY2" fmla="*/ 315740 h 327907"/>
                <a:gd name="connsiteX3" fmla="*/ 107854 w 321562"/>
                <a:gd name="connsiteY3" fmla="*/ 296968 h 327907"/>
                <a:gd name="connsiteX4" fmla="*/ 116110 w 321562"/>
                <a:gd name="connsiteY4" fmla="*/ 264898 h 327907"/>
                <a:gd name="connsiteX5" fmla="*/ 116110 w 321562"/>
                <a:gd name="connsiteY5" fmla="*/ 119760 h 327907"/>
                <a:gd name="connsiteX6" fmla="*/ 116110 w 321562"/>
                <a:gd name="connsiteY6" fmla="*/ 64139 h 327907"/>
                <a:gd name="connsiteX7" fmla="*/ 116110 w 321562"/>
                <a:gd name="connsiteY7" fmla="*/ 64139 h 327907"/>
                <a:gd name="connsiteX8" fmla="*/ 112460 w 321562"/>
                <a:gd name="connsiteY8" fmla="*/ 64139 h 327907"/>
                <a:gd name="connsiteX9" fmla="*/ 82737 w 321562"/>
                <a:gd name="connsiteY9" fmla="*/ 64139 h 327907"/>
                <a:gd name="connsiteX10" fmla="*/ 51885 w 321562"/>
                <a:gd name="connsiteY10" fmla="*/ 64139 h 327907"/>
                <a:gd name="connsiteX11" fmla="*/ 43889 w 321562"/>
                <a:gd name="connsiteY11" fmla="*/ 66225 h 327907"/>
                <a:gd name="connsiteX12" fmla="*/ 14948 w 321562"/>
                <a:gd name="connsiteY12" fmla="*/ 81260 h 327907"/>
                <a:gd name="connsiteX13" fmla="*/ 0 w 321562"/>
                <a:gd name="connsiteY13" fmla="*/ 89082 h 327907"/>
                <a:gd name="connsiteX14" fmla="*/ 17382 w 321562"/>
                <a:gd name="connsiteY14" fmla="*/ 0 h 327907"/>
                <a:gd name="connsiteX15" fmla="*/ 304181 w 321562"/>
                <a:gd name="connsiteY15" fmla="*/ 0 h 327907"/>
                <a:gd name="connsiteX16" fmla="*/ 321563 w 321562"/>
                <a:gd name="connsiteY16" fmla="*/ 88647 h 327907"/>
                <a:gd name="connsiteX17" fmla="*/ 311742 w 321562"/>
                <a:gd name="connsiteY17" fmla="*/ 83780 h 327907"/>
                <a:gd name="connsiteX18" fmla="*/ 303573 w 321562"/>
                <a:gd name="connsiteY18" fmla="*/ 79695 h 327907"/>
                <a:gd name="connsiteX19" fmla="*/ 294013 w 321562"/>
                <a:gd name="connsiteY19" fmla="*/ 74307 h 327907"/>
                <a:gd name="connsiteX20" fmla="*/ 273155 w 321562"/>
                <a:gd name="connsiteY20" fmla="*/ 64486 h 327907"/>
                <a:gd name="connsiteX21" fmla="*/ 259423 w 321562"/>
                <a:gd name="connsiteY21" fmla="*/ 63096 h 327907"/>
                <a:gd name="connsiteX22" fmla="*/ 249255 w 321562"/>
                <a:gd name="connsiteY22" fmla="*/ 63096 h 327907"/>
                <a:gd name="connsiteX23" fmla="*/ 238739 w 321562"/>
                <a:gd name="connsiteY23" fmla="*/ 63096 h 327907"/>
                <a:gd name="connsiteX24" fmla="*/ 204844 w 321562"/>
                <a:gd name="connsiteY24" fmla="*/ 63096 h 327907"/>
                <a:gd name="connsiteX25" fmla="*/ 204844 w 321562"/>
                <a:gd name="connsiteY25" fmla="*/ 97859 h 327907"/>
                <a:gd name="connsiteX26" fmla="*/ 204844 w 321562"/>
                <a:gd name="connsiteY26" fmla="*/ 277153 h 327907"/>
                <a:gd name="connsiteX27" fmla="*/ 206756 w 321562"/>
                <a:gd name="connsiteY27" fmla="*/ 284627 h 327907"/>
                <a:gd name="connsiteX28" fmla="*/ 219706 w 321562"/>
                <a:gd name="connsiteY28" fmla="*/ 308700 h 327907"/>
                <a:gd name="connsiteX29" fmla="*/ 225528 w 321562"/>
                <a:gd name="connsiteY29" fmla="*/ 319303 h 327907"/>
                <a:gd name="connsiteX30" fmla="*/ 227006 w 321562"/>
                <a:gd name="connsiteY30" fmla="*/ 322432 h 327907"/>
                <a:gd name="connsiteX31" fmla="*/ 229266 w 321562"/>
                <a:gd name="connsiteY31" fmla="*/ 327386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562" h="327907">
                  <a:moveTo>
                    <a:pt x="90907" y="327907"/>
                  </a:moveTo>
                  <a:lnTo>
                    <a:pt x="92819" y="324431"/>
                  </a:lnTo>
                  <a:cubicBezTo>
                    <a:pt x="94383" y="321476"/>
                    <a:pt x="95947" y="318608"/>
                    <a:pt x="97425" y="315740"/>
                  </a:cubicBezTo>
                  <a:cubicBezTo>
                    <a:pt x="100814" y="309222"/>
                    <a:pt x="104030" y="302964"/>
                    <a:pt x="107854" y="296968"/>
                  </a:cubicBezTo>
                  <a:cubicBezTo>
                    <a:pt x="113790" y="287362"/>
                    <a:pt x="116675" y="276178"/>
                    <a:pt x="116110" y="264898"/>
                  </a:cubicBezTo>
                  <a:cubicBezTo>
                    <a:pt x="116110" y="216577"/>
                    <a:pt x="116110" y="167387"/>
                    <a:pt x="116110" y="119760"/>
                  </a:cubicBezTo>
                  <a:lnTo>
                    <a:pt x="116110" y="64139"/>
                  </a:lnTo>
                  <a:lnTo>
                    <a:pt x="116110" y="64139"/>
                  </a:lnTo>
                  <a:lnTo>
                    <a:pt x="112460" y="64139"/>
                  </a:lnTo>
                  <a:lnTo>
                    <a:pt x="82737" y="64139"/>
                  </a:lnTo>
                  <a:cubicBezTo>
                    <a:pt x="72482" y="64139"/>
                    <a:pt x="62227" y="64139"/>
                    <a:pt x="51885" y="64139"/>
                  </a:cubicBezTo>
                  <a:cubicBezTo>
                    <a:pt x="49095" y="64214"/>
                    <a:pt x="46357" y="64927"/>
                    <a:pt x="43889" y="66225"/>
                  </a:cubicBezTo>
                  <a:cubicBezTo>
                    <a:pt x="34242" y="71091"/>
                    <a:pt x="24769" y="76045"/>
                    <a:pt x="14948" y="81260"/>
                  </a:cubicBezTo>
                  <a:lnTo>
                    <a:pt x="0" y="89082"/>
                  </a:lnTo>
                  <a:lnTo>
                    <a:pt x="17382" y="0"/>
                  </a:lnTo>
                  <a:lnTo>
                    <a:pt x="304181" y="0"/>
                  </a:lnTo>
                  <a:lnTo>
                    <a:pt x="321563" y="88647"/>
                  </a:lnTo>
                  <a:lnTo>
                    <a:pt x="311742" y="83780"/>
                  </a:lnTo>
                  <a:lnTo>
                    <a:pt x="303573" y="79695"/>
                  </a:lnTo>
                  <a:cubicBezTo>
                    <a:pt x="300357" y="78044"/>
                    <a:pt x="297142" y="76132"/>
                    <a:pt x="294013" y="74307"/>
                  </a:cubicBezTo>
                  <a:cubicBezTo>
                    <a:pt x="287573" y="70038"/>
                    <a:pt x="280551" y="66730"/>
                    <a:pt x="273155" y="64486"/>
                  </a:cubicBezTo>
                  <a:cubicBezTo>
                    <a:pt x="268653" y="63470"/>
                    <a:pt x="264038" y="63003"/>
                    <a:pt x="259423" y="63096"/>
                  </a:cubicBezTo>
                  <a:cubicBezTo>
                    <a:pt x="256034" y="63096"/>
                    <a:pt x="252644" y="63096"/>
                    <a:pt x="249255" y="63096"/>
                  </a:cubicBezTo>
                  <a:cubicBezTo>
                    <a:pt x="245865" y="63096"/>
                    <a:pt x="242215" y="63096"/>
                    <a:pt x="238739" y="63096"/>
                  </a:cubicBezTo>
                  <a:lnTo>
                    <a:pt x="204844" y="63096"/>
                  </a:lnTo>
                  <a:lnTo>
                    <a:pt x="204844" y="97859"/>
                  </a:lnTo>
                  <a:cubicBezTo>
                    <a:pt x="204844" y="157595"/>
                    <a:pt x="204844" y="217359"/>
                    <a:pt x="204844" y="277153"/>
                  </a:cubicBezTo>
                  <a:cubicBezTo>
                    <a:pt x="204879" y="279761"/>
                    <a:pt x="205531" y="282323"/>
                    <a:pt x="206756" y="284627"/>
                  </a:cubicBezTo>
                  <a:cubicBezTo>
                    <a:pt x="211015" y="292709"/>
                    <a:pt x="215447" y="300705"/>
                    <a:pt x="219706" y="308700"/>
                  </a:cubicBezTo>
                  <a:lnTo>
                    <a:pt x="225528" y="319303"/>
                  </a:lnTo>
                  <a:lnTo>
                    <a:pt x="227006" y="322432"/>
                  </a:lnTo>
                  <a:lnTo>
                    <a:pt x="229266" y="327386"/>
                  </a:lnTo>
                  <a:close/>
                </a:path>
              </a:pathLst>
            </a:custGeom>
            <a:solidFill>
              <a:schemeClr val="bg1"/>
            </a:solidFill>
            <a:ln w="8672" cap="flat">
              <a:noFill/>
              <a:prstDash val="solid"/>
              <a:miter/>
            </a:ln>
          </p:spPr>
          <p:txBody>
            <a:bodyPr rtlCol="0" anchor="ctr"/>
            <a:lstStyle/>
            <a:p>
              <a:endParaRPr lang="en-US" sz="2592"/>
            </a:p>
          </p:txBody>
        </p:sp>
        <p:sp>
          <p:nvSpPr>
            <p:cNvPr id="31" name="Freeform: Shape 30">
              <a:extLst>
                <a:ext uri="{FF2B5EF4-FFF2-40B4-BE49-F238E27FC236}">
                  <a16:creationId xmlns:a16="http://schemas.microsoft.com/office/drawing/2014/main" id="{0F1ED930-755B-8793-0857-2359ADC5F927}"/>
                </a:ext>
              </a:extLst>
            </p:cNvPr>
            <p:cNvSpPr/>
            <p:nvPr/>
          </p:nvSpPr>
          <p:spPr>
            <a:xfrm>
              <a:off x="3516908" y="276874"/>
              <a:ext cx="252932" cy="243197"/>
            </a:xfrm>
            <a:custGeom>
              <a:avLst/>
              <a:gdLst>
                <a:gd name="connsiteX0" fmla="*/ 309309 w 370318"/>
                <a:gd name="connsiteY0" fmla="*/ 356066 h 356065"/>
                <a:gd name="connsiteX1" fmla="*/ 301921 w 370318"/>
                <a:gd name="connsiteY1" fmla="*/ 355371 h 356065"/>
                <a:gd name="connsiteX2" fmla="*/ 286799 w 370318"/>
                <a:gd name="connsiteY2" fmla="*/ 353806 h 356065"/>
                <a:gd name="connsiteX3" fmla="*/ 205800 w 370318"/>
                <a:gd name="connsiteY3" fmla="*/ 313394 h 356065"/>
                <a:gd name="connsiteX4" fmla="*/ 157218 w 370318"/>
                <a:gd name="connsiteY4" fmla="*/ 225268 h 356065"/>
                <a:gd name="connsiteX5" fmla="*/ 152091 w 370318"/>
                <a:gd name="connsiteY5" fmla="*/ 221357 h 356065"/>
                <a:gd name="connsiteX6" fmla="*/ 134709 w 370318"/>
                <a:gd name="connsiteY6" fmla="*/ 221357 h 356065"/>
                <a:gd name="connsiteX7" fmla="*/ 114111 w 370318"/>
                <a:gd name="connsiteY7" fmla="*/ 221357 h 356065"/>
                <a:gd name="connsiteX8" fmla="*/ 114111 w 370318"/>
                <a:gd name="connsiteY8" fmla="*/ 238739 h 356065"/>
                <a:gd name="connsiteX9" fmla="*/ 114111 w 370318"/>
                <a:gd name="connsiteY9" fmla="*/ 278022 h 356065"/>
                <a:gd name="connsiteX10" fmla="*/ 116110 w 370318"/>
                <a:gd name="connsiteY10" fmla="*/ 285496 h 356065"/>
                <a:gd name="connsiteX11" fmla="*/ 128712 w 370318"/>
                <a:gd name="connsiteY11" fmla="*/ 309309 h 356065"/>
                <a:gd name="connsiteX12" fmla="*/ 134622 w 370318"/>
                <a:gd name="connsiteY12" fmla="*/ 320346 h 356065"/>
                <a:gd name="connsiteX13" fmla="*/ 135839 w 370318"/>
                <a:gd name="connsiteY13" fmla="*/ 323127 h 356065"/>
                <a:gd name="connsiteX14" fmla="*/ 138011 w 370318"/>
                <a:gd name="connsiteY14" fmla="*/ 327994 h 356065"/>
                <a:gd name="connsiteX15" fmla="*/ 261 w 370318"/>
                <a:gd name="connsiteY15" fmla="*/ 327994 h 356065"/>
                <a:gd name="connsiteX16" fmla="*/ 2086 w 370318"/>
                <a:gd name="connsiteY16" fmla="*/ 324518 h 356065"/>
                <a:gd name="connsiteX17" fmla="*/ 5475 w 370318"/>
                <a:gd name="connsiteY17" fmla="*/ 317739 h 356065"/>
                <a:gd name="connsiteX18" fmla="*/ 13297 w 370318"/>
                <a:gd name="connsiteY18" fmla="*/ 303399 h 356065"/>
                <a:gd name="connsiteX19" fmla="*/ 24943 w 370318"/>
                <a:gd name="connsiteY19" fmla="*/ 257772 h 356065"/>
                <a:gd name="connsiteX20" fmla="*/ 24943 w 370318"/>
                <a:gd name="connsiteY20" fmla="*/ 124627 h 356065"/>
                <a:gd name="connsiteX21" fmla="*/ 24943 w 370318"/>
                <a:gd name="connsiteY21" fmla="*/ 50842 h 356065"/>
                <a:gd name="connsiteX22" fmla="*/ 22422 w 370318"/>
                <a:gd name="connsiteY22" fmla="*/ 40760 h 356065"/>
                <a:gd name="connsiteX23" fmla="*/ 7387 w 370318"/>
                <a:gd name="connsiteY23" fmla="*/ 13732 h 356065"/>
                <a:gd name="connsiteX24" fmla="*/ 0 w 370318"/>
                <a:gd name="connsiteY24" fmla="*/ 0 h 356065"/>
                <a:gd name="connsiteX25" fmla="*/ 120977 w 370318"/>
                <a:gd name="connsiteY25" fmla="*/ 0 h 356065"/>
                <a:gd name="connsiteX26" fmla="*/ 301835 w 370318"/>
                <a:gd name="connsiteY26" fmla="*/ 55274 h 356065"/>
                <a:gd name="connsiteX27" fmla="*/ 313915 w 370318"/>
                <a:gd name="connsiteY27" fmla="*/ 151743 h 356065"/>
                <a:gd name="connsiteX28" fmla="*/ 256121 w 370318"/>
                <a:gd name="connsiteY28" fmla="*/ 203888 h 356065"/>
                <a:gd name="connsiteX29" fmla="*/ 251514 w 370318"/>
                <a:gd name="connsiteY29" fmla="*/ 205974 h 356065"/>
                <a:gd name="connsiteX30" fmla="*/ 248472 w 370318"/>
                <a:gd name="connsiteY30" fmla="*/ 207452 h 356065"/>
                <a:gd name="connsiteX31" fmla="*/ 249081 w 370318"/>
                <a:gd name="connsiteY31" fmla="*/ 210493 h 356065"/>
                <a:gd name="connsiteX32" fmla="*/ 250124 w 370318"/>
                <a:gd name="connsiteY32" fmla="*/ 216490 h 356065"/>
                <a:gd name="connsiteX33" fmla="*/ 250124 w 370318"/>
                <a:gd name="connsiteY33" fmla="*/ 216490 h 356065"/>
                <a:gd name="connsiteX34" fmla="*/ 250124 w 370318"/>
                <a:gd name="connsiteY34" fmla="*/ 217185 h 356065"/>
                <a:gd name="connsiteX35" fmla="*/ 293578 w 370318"/>
                <a:gd name="connsiteY35" fmla="*/ 295403 h 356065"/>
                <a:gd name="connsiteX36" fmla="*/ 352763 w 370318"/>
                <a:gd name="connsiteY36" fmla="*/ 340075 h 356065"/>
                <a:gd name="connsiteX37" fmla="*/ 359803 w 370318"/>
                <a:gd name="connsiteY37" fmla="*/ 342856 h 356065"/>
                <a:gd name="connsiteX38" fmla="*/ 370319 w 370318"/>
                <a:gd name="connsiteY38" fmla="*/ 347027 h 356065"/>
                <a:gd name="connsiteX39" fmla="*/ 363018 w 370318"/>
                <a:gd name="connsiteY39" fmla="*/ 348765 h 356065"/>
                <a:gd name="connsiteX40" fmla="*/ 333643 w 370318"/>
                <a:gd name="connsiteY40" fmla="*/ 353980 h 356065"/>
                <a:gd name="connsiteX41" fmla="*/ 318955 w 370318"/>
                <a:gd name="connsiteY41" fmla="*/ 355457 h 356065"/>
                <a:gd name="connsiteX42" fmla="*/ 312264 w 370318"/>
                <a:gd name="connsiteY42" fmla="*/ 356066 h 356065"/>
                <a:gd name="connsiteX43" fmla="*/ 114024 w 370318"/>
                <a:gd name="connsiteY43" fmla="*/ 165735 h 356065"/>
                <a:gd name="connsiteX44" fmla="*/ 177555 w 370318"/>
                <a:gd name="connsiteY44" fmla="*/ 163041 h 356065"/>
                <a:gd name="connsiteX45" fmla="*/ 207886 w 370318"/>
                <a:gd name="connsiteY45" fmla="*/ 154350 h 356065"/>
                <a:gd name="connsiteX46" fmla="*/ 235002 w 370318"/>
                <a:gd name="connsiteY46" fmla="*/ 121412 h 356065"/>
                <a:gd name="connsiteX47" fmla="*/ 225007 w 370318"/>
                <a:gd name="connsiteY47" fmla="*/ 82042 h 356065"/>
                <a:gd name="connsiteX48" fmla="*/ 178945 w 370318"/>
                <a:gd name="connsiteY48" fmla="*/ 58229 h 356065"/>
                <a:gd name="connsiteX49" fmla="*/ 132449 w 370318"/>
                <a:gd name="connsiteY49" fmla="*/ 57099 h 356065"/>
                <a:gd name="connsiteX50" fmla="*/ 113937 w 370318"/>
                <a:gd name="connsiteY50" fmla="*/ 57099 h 35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0318" h="356065">
                  <a:moveTo>
                    <a:pt x="309309" y="356066"/>
                  </a:moveTo>
                  <a:lnTo>
                    <a:pt x="301921" y="355371"/>
                  </a:lnTo>
                  <a:cubicBezTo>
                    <a:pt x="296881" y="354936"/>
                    <a:pt x="291840" y="354501"/>
                    <a:pt x="286799" y="353806"/>
                  </a:cubicBezTo>
                  <a:cubicBezTo>
                    <a:pt x="255921" y="350173"/>
                    <a:pt x="227275" y="335881"/>
                    <a:pt x="205800" y="313394"/>
                  </a:cubicBezTo>
                  <a:cubicBezTo>
                    <a:pt x="182935" y="288225"/>
                    <a:pt x="166291" y="258040"/>
                    <a:pt x="157218" y="225268"/>
                  </a:cubicBezTo>
                  <a:cubicBezTo>
                    <a:pt x="156088" y="221878"/>
                    <a:pt x="155045" y="221357"/>
                    <a:pt x="152091" y="221357"/>
                  </a:cubicBezTo>
                  <a:cubicBezTo>
                    <a:pt x="146007" y="221357"/>
                    <a:pt x="140184" y="221357"/>
                    <a:pt x="134709" y="221357"/>
                  </a:cubicBezTo>
                  <a:lnTo>
                    <a:pt x="114111" y="221357"/>
                  </a:lnTo>
                  <a:lnTo>
                    <a:pt x="114111" y="238739"/>
                  </a:lnTo>
                  <a:cubicBezTo>
                    <a:pt x="114111" y="251862"/>
                    <a:pt x="114111" y="264811"/>
                    <a:pt x="114111" y="278022"/>
                  </a:cubicBezTo>
                  <a:cubicBezTo>
                    <a:pt x="114268" y="280623"/>
                    <a:pt x="114946" y="283166"/>
                    <a:pt x="116110" y="285496"/>
                  </a:cubicBezTo>
                  <a:cubicBezTo>
                    <a:pt x="120282" y="293491"/>
                    <a:pt x="124801" y="301400"/>
                    <a:pt x="128712" y="309309"/>
                  </a:cubicBezTo>
                  <a:lnTo>
                    <a:pt x="134622" y="320346"/>
                  </a:lnTo>
                  <a:cubicBezTo>
                    <a:pt x="135056" y="321215"/>
                    <a:pt x="135404" y="322171"/>
                    <a:pt x="135839" y="323127"/>
                  </a:cubicBezTo>
                  <a:lnTo>
                    <a:pt x="138011" y="327994"/>
                  </a:lnTo>
                  <a:lnTo>
                    <a:pt x="261" y="327994"/>
                  </a:lnTo>
                  <a:lnTo>
                    <a:pt x="2086" y="324518"/>
                  </a:lnTo>
                  <a:cubicBezTo>
                    <a:pt x="3303" y="322258"/>
                    <a:pt x="4345" y="319999"/>
                    <a:pt x="5475" y="317739"/>
                  </a:cubicBezTo>
                  <a:cubicBezTo>
                    <a:pt x="7805" y="312812"/>
                    <a:pt x="10412" y="308023"/>
                    <a:pt x="13297" y="303399"/>
                  </a:cubicBezTo>
                  <a:cubicBezTo>
                    <a:pt x="21866" y="289786"/>
                    <a:pt x="25942" y="273826"/>
                    <a:pt x="24943" y="257772"/>
                  </a:cubicBezTo>
                  <a:cubicBezTo>
                    <a:pt x="24421" y="214317"/>
                    <a:pt x="24943" y="170863"/>
                    <a:pt x="24943" y="124627"/>
                  </a:cubicBezTo>
                  <a:cubicBezTo>
                    <a:pt x="24943" y="100293"/>
                    <a:pt x="24943" y="75698"/>
                    <a:pt x="24943" y="50842"/>
                  </a:cubicBezTo>
                  <a:cubicBezTo>
                    <a:pt x="24865" y="47336"/>
                    <a:pt x="24004" y="43892"/>
                    <a:pt x="22422" y="40760"/>
                  </a:cubicBezTo>
                  <a:cubicBezTo>
                    <a:pt x="17295" y="31113"/>
                    <a:pt x="12341" y="22422"/>
                    <a:pt x="7387" y="13732"/>
                  </a:cubicBezTo>
                  <a:lnTo>
                    <a:pt x="0" y="0"/>
                  </a:lnTo>
                  <a:lnTo>
                    <a:pt x="120977" y="0"/>
                  </a:lnTo>
                  <a:cubicBezTo>
                    <a:pt x="182248" y="0"/>
                    <a:pt x="258554" y="0"/>
                    <a:pt x="301835" y="55274"/>
                  </a:cubicBezTo>
                  <a:cubicBezTo>
                    <a:pt x="326082" y="86387"/>
                    <a:pt x="330167" y="118804"/>
                    <a:pt x="313915" y="151743"/>
                  </a:cubicBezTo>
                  <a:cubicBezTo>
                    <a:pt x="303138" y="173644"/>
                    <a:pt x="284800" y="190157"/>
                    <a:pt x="256121" y="203888"/>
                  </a:cubicBezTo>
                  <a:lnTo>
                    <a:pt x="251514" y="205974"/>
                  </a:lnTo>
                  <a:cubicBezTo>
                    <a:pt x="250463" y="206378"/>
                    <a:pt x="249446" y="206873"/>
                    <a:pt x="248472" y="207452"/>
                  </a:cubicBezTo>
                  <a:cubicBezTo>
                    <a:pt x="248611" y="208477"/>
                    <a:pt x="248811" y="209493"/>
                    <a:pt x="249081" y="210493"/>
                  </a:cubicBezTo>
                  <a:cubicBezTo>
                    <a:pt x="249081" y="211971"/>
                    <a:pt x="249776" y="213883"/>
                    <a:pt x="250124" y="216490"/>
                  </a:cubicBezTo>
                  <a:lnTo>
                    <a:pt x="250124" y="216490"/>
                  </a:lnTo>
                  <a:cubicBezTo>
                    <a:pt x="250124" y="216490"/>
                    <a:pt x="250124" y="216490"/>
                    <a:pt x="250124" y="217185"/>
                  </a:cubicBezTo>
                  <a:cubicBezTo>
                    <a:pt x="258432" y="246238"/>
                    <a:pt x="273302" y="272997"/>
                    <a:pt x="293578" y="295403"/>
                  </a:cubicBezTo>
                  <a:cubicBezTo>
                    <a:pt x="309665" y="314588"/>
                    <a:pt x="329906" y="329864"/>
                    <a:pt x="352763" y="340075"/>
                  </a:cubicBezTo>
                  <a:cubicBezTo>
                    <a:pt x="355023" y="341117"/>
                    <a:pt x="357456" y="341987"/>
                    <a:pt x="359803" y="342856"/>
                  </a:cubicBezTo>
                  <a:lnTo>
                    <a:pt x="370319" y="347027"/>
                  </a:lnTo>
                  <a:lnTo>
                    <a:pt x="363018" y="348765"/>
                  </a:lnTo>
                  <a:cubicBezTo>
                    <a:pt x="353328" y="351016"/>
                    <a:pt x="343516" y="352756"/>
                    <a:pt x="333643" y="353980"/>
                  </a:cubicBezTo>
                  <a:cubicBezTo>
                    <a:pt x="328776" y="354588"/>
                    <a:pt x="323823" y="355023"/>
                    <a:pt x="318955" y="355457"/>
                  </a:cubicBezTo>
                  <a:lnTo>
                    <a:pt x="312264" y="356066"/>
                  </a:lnTo>
                  <a:close/>
                  <a:moveTo>
                    <a:pt x="114024" y="165735"/>
                  </a:moveTo>
                  <a:cubicBezTo>
                    <a:pt x="135578" y="165735"/>
                    <a:pt x="156957" y="164345"/>
                    <a:pt x="177555" y="163041"/>
                  </a:cubicBezTo>
                  <a:cubicBezTo>
                    <a:pt x="188140" y="162165"/>
                    <a:pt x="198448" y="159212"/>
                    <a:pt x="207886" y="154350"/>
                  </a:cubicBezTo>
                  <a:cubicBezTo>
                    <a:pt x="221505" y="148118"/>
                    <a:pt x="231499" y="135973"/>
                    <a:pt x="235002" y="121412"/>
                  </a:cubicBezTo>
                  <a:cubicBezTo>
                    <a:pt x="237922" y="107449"/>
                    <a:pt x="234237" y="92921"/>
                    <a:pt x="225007" y="82042"/>
                  </a:cubicBezTo>
                  <a:cubicBezTo>
                    <a:pt x="213813" y="67825"/>
                    <a:pt x="197014" y="59143"/>
                    <a:pt x="178945" y="58229"/>
                  </a:cubicBezTo>
                  <a:cubicBezTo>
                    <a:pt x="163563" y="57099"/>
                    <a:pt x="147745" y="57099"/>
                    <a:pt x="132449" y="57099"/>
                  </a:cubicBezTo>
                  <a:lnTo>
                    <a:pt x="113937" y="57099"/>
                  </a:lnTo>
                  <a:close/>
                </a:path>
              </a:pathLst>
            </a:custGeom>
            <a:solidFill>
              <a:schemeClr val="bg1"/>
            </a:solidFill>
            <a:ln w="8672" cap="flat">
              <a:noFill/>
              <a:prstDash val="solid"/>
              <a:miter/>
            </a:ln>
          </p:spPr>
          <p:txBody>
            <a:bodyPr rtlCol="0" anchor="ctr"/>
            <a:lstStyle/>
            <a:p>
              <a:endParaRPr lang="en-US" sz="2592"/>
            </a:p>
          </p:txBody>
        </p:sp>
        <p:sp>
          <p:nvSpPr>
            <p:cNvPr id="32" name="Freeform: Shape 31">
              <a:extLst>
                <a:ext uri="{FF2B5EF4-FFF2-40B4-BE49-F238E27FC236}">
                  <a16:creationId xmlns:a16="http://schemas.microsoft.com/office/drawing/2014/main" id="{92C649C7-C928-FEA0-8AB2-0FB2561557D3}"/>
                </a:ext>
              </a:extLst>
            </p:cNvPr>
            <p:cNvSpPr/>
            <p:nvPr/>
          </p:nvSpPr>
          <p:spPr>
            <a:xfrm>
              <a:off x="2590180" y="270642"/>
              <a:ext cx="196243" cy="230613"/>
            </a:xfrm>
            <a:custGeom>
              <a:avLst/>
              <a:gdLst>
                <a:gd name="connsiteX0" fmla="*/ 0 w 287320"/>
                <a:gd name="connsiteY0" fmla="*/ 337641 h 337641"/>
                <a:gd name="connsiteX1" fmla="*/ 7127 w 287320"/>
                <a:gd name="connsiteY1" fmla="*/ 324170 h 337641"/>
                <a:gd name="connsiteX2" fmla="*/ 22770 w 287320"/>
                <a:gd name="connsiteY2" fmla="*/ 294447 h 337641"/>
                <a:gd name="connsiteX3" fmla="*/ 24508 w 287320"/>
                <a:gd name="connsiteY3" fmla="*/ 287495 h 337641"/>
                <a:gd name="connsiteX4" fmla="*/ 24508 w 287320"/>
                <a:gd name="connsiteY4" fmla="*/ 59185 h 337641"/>
                <a:gd name="connsiteX5" fmla="*/ 22249 w 287320"/>
                <a:gd name="connsiteY5" fmla="*/ 50494 h 337641"/>
                <a:gd name="connsiteX6" fmla="*/ 7648 w 287320"/>
                <a:gd name="connsiteY6" fmla="*/ 23118 h 337641"/>
                <a:gd name="connsiteX7" fmla="*/ 608 w 287320"/>
                <a:gd name="connsiteY7" fmla="*/ 8778 h 337641"/>
                <a:gd name="connsiteX8" fmla="*/ 200499 w 287320"/>
                <a:gd name="connsiteY8" fmla="*/ 8778 h 337641"/>
                <a:gd name="connsiteX9" fmla="*/ 200499 w 287320"/>
                <a:gd name="connsiteY9" fmla="*/ 8778 h 337641"/>
                <a:gd name="connsiteX10" fmla="*/ 220053 w 287320"/>
                <a:gd name="connsiteY10" fmla="*/ 4085 h 337641"/>
                <a:gd name="connsiteX11" fmla="*/ 224312 w 287320"/>
                <a:gd name="connsiteY11" fmla="*/ 1999 h 337641"/>
                <a:gd name="connsiteX12" fmla="*/ 228657 w 287320"/>
                <a:gd name="connsiteY12" fmla="*/ 0 h 337641"/>
                <a:gd name="connsiteX13" fmla="*/ 261248 w 287320"/>
                <a:gd name="connsiteY13" fmla="*/ 72743 h 337641"/>
                <a:gd name="connsiteX14" fmla="*/ 114372 w 287320"/>
                <a:gd name="connsiteY14" fmla="*/ 72743 h 337641"/>
                <a:gd name="connsiteX15" fmla="*/ 114372 w 287320"/>
                <a:gd name="connsiteY15" fmla="*/ 133579 h 337641"/>
                <a:gd name="connsiteX16" fmla="*/ 182943 w 287320"/>
                <a:gd name="connsiteY16" fmla="*/ 133579 h 337641"/>
                <a:gd name="connsiteX17" fmla="*/ 190417 w 287320"/>
                <a:gd name="connsiteY17" fmla="*/ 131667 h 337641"/>
                <a:gd name="connsiteX18" fmla="*/ 211710 w 287320"/>
                <a:gd name="connsiteY18" fmla="*/ 120369 h 337641"/>
                <a:gd name="connsiteX19" fmla="*/ 223877 w 287320"/>
                <a:gd name="connsiteY19" fmla="*/ 113851 h 337641"/>
                <a:gd name="connsiteX20" fmla="*/ 223877 w 287320"/>
                <a:gd name="connsiteY20" fmla="*/ 226572 h 337641"/>
                <a:gd name="connsiteX21" fmla="*/ 212058 w 287320"/>
                <a:gd name="connsiteY21" fmla="*/ 220140 h 337641"/>
                <a:gd name="connsiteX22" fmla="*/ 192677 w 287320"/>
                <a:gd name="connsiteY22" fmla="*/ 209972 h 337641"/>
                <a:gd name="connsiteX23" fmla="*/ 180162 w 287320"/>
                <a:gd name="connsiteY23" fmla="*/ 206756 h 337641"/>
                <a:gd name="connsiteX24" fmla="*/ 114459 w 287320"/>
                <a:gd name="connsiteY24" fmla="*/ 206756 h 337641"/>
                <a:gd name="connsiteX25" fmla="*/ 114459 w 287320"/>
                <a:gd name="connsiteY25" fmla="*/ 273329 h 337641"/>
                <a:gd name="connsiteX26" fmla="*/ 117588 w 287320"/>
                <a:gd name="connsiteY26" fmla="*/ 273329 h 337641"/>
                <a:gd name="connsiteX27" fmla="*/ 236045 w 287320"/>
                <a:gd name="connsiteY27" fmla="*/ 273329 h 337641"/>
                <a:gd name="connsiteX28" fmla="*/ 243084 w 287320"/>
                <a:gd name="connsiteY28" fmla="*/ 271590 h 337641"/>
                <a:gd name="connsiteX29" fmla="*/ 272025 w 287320"/>
                <a:gd name="connsiteY29" fmla="*/ 256468 h 337641"/>
                <a:gd name="connsiteX30" fmla="*/ 287321 w 287320"/>
                <a:gd name="connsiteY30" fmla="*/ 248473 h 337641"/>
                <a:gd name="connsiteX31" fmla="*/ 285148 w 287320"/>
                <a:gd name="connsiteY31" fmla="*/ 260379 h 337641"/>
                <a:gd name="connsiteX32" fmla="*/ 282628 w 287320"/>
                <a:gd name="connsiteY32" fmla="*/ 274371 h 337641"/>
                <a:gd name="connsiteX33" fmla="*/ 271243 w 287320"/>
                <a:gd name="connsiteY33" fmla="*/ 331992 h 337641"/>
                <a:gd name="connsiteX34" fmla="*/ 271243 w 287320"/>
                <a:gd name="connsiteY34" fmla="*/ 333991 h 337641"/>
                <a:gd name="connsiteX35" fmla="*/ 271243 w 287320"/>
                <a:gd name="connsiteY35" fmla="*/ 337641 h 33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320" h="337641">
                  <a:moveTo>
                    <a:pt x="0" y="337641"/>
                  </a:moveTo>
                  <a:lnTo>
                    <a:pt x="7127" y="324170"/>
                  </a:lnTo>
                  <a:cubicBezTo>
                    <a:pt x="12402" y="314321"/>
                    <a:pt x="17617" y="304413"/>
                    <a:pt x="22770" y="294447"/>
                  </a:cubicBezTo>
                  <a:cubicBezTo>
                    <a:pt x="23891" y="292300"/>
                    <a:pt x="24491" y="289917"/>
                    <a:pt x="24508" y="287495"/>
                  </a:cubicBezTo>
                  <a:cubicBezTo>
                    <a:pt x="24508" y="211362"/>
                    <a:pt x="24508" y="135259"/>
                    <a:pt x="24508" y="59185"/>
                  </a:cubicBezTo>
                  <a:cubicBezTo>
                    <a:pt x="24413" y="56156"/>
                    <a:pt x="23639" y="53187"/>
                    <a:pt x="22249" y="50494"/>
                  </a:cubicBezTo>
                  <a:cubicBezTo>
                    <a:pt x="17556" y="41369"/>
                    <a:pt x="12689" y="32330"/>
                    <a:pt x="7648" y="23118"/>
                  </a:cubicBezTo>
                  <a:lnTo>
                    <a:pt x="608" y="8778"/>
                  </a:lnTo>
                  <a:lnTo>
                    <a:pt x="200499" y="8778"/>
                  </a:lnTo>
                  <a:lnTo>
                    <a:pt x="200499" y="8778"/>
                  </a:lnTo>
                  <a:cubicBezTo>
                    <a:pt x="207339" y="9174"/>
                    <a:pt x="214143" y="7541"/>
                    <a:pt x="220053" y="4085"/>
                  </a:cubicBezTo>
                  <a:cubicBezTo>
                    <a:pt x="221427" y="3303"/>
                    <a:pt x="222852" y="2606"/>
                    <a:pt x="224312" y="1999"/>
                  </a:cubicBezTo>
                  <a:lnTo>
                    <a:pt x="228657" y="0"/>
                  </a:lnTo>
                  <a:lnTo>
                    <a:pt x="261248" y="72743"/>
                  </a:lnTo>
                  <a:lnTo>
                    <a:pt x="114372" y="72743"/>
                  </a:lnTo>
                  <a:lnTo>
                    <a:pt x="114372" y="133579"/>
                  </a:lnTo>
                  <a:lnTo>
                    <a:pt x="182943" y="133579"/>
                  </a:lnTo>
                  <a:cubicBezTo>
                    <a:pt x="185551" y="133509"/>
                    <a:pt x="188097" y="132856"/>
                    <a:pt x="190417" y="131667"/>
                  </a:cubicBezTo>
                  <a:cubicBezTo>
                    <a:pt x="197457" y="128104"/>
                    <a:pt x="204410" y="124280"/>
                    <a:pt x="211710" y="120369"/>
                  </a:cubicBezTo>
                  <a:lnTo>
                    <a:pt x="223877" y="113851"/>
                  </a:lnTo>
                  <a:lnTo>
                    <a:pt x="223877" y="226572"/>
                  </a:lnTo>
                  <a:cubicBezTo>
                    <a:pt x="223877" y="226572"/>
                    <a:pt x="214752" y="221705"/>
                    <a:pt x="212058" y="220140"/>
                  </a:cubicBezTo>
                  <a:cubicBezTo>
                    <a:pt x="205366" y="216577"/>
                    <a:pt x="199195" y="213101"/>
                    <a:pt x="192677" y="209972"/>
                  </a:cubicBezTo>
                  <a:cubicBezTo>
                    <a:pt x="188775" y="208043"/>
                    <a:pt x="184508" y="206948"/>
                    <a:pt x="180162" y="206756"/>
                  </a:cubicBezTo>
                  <a:lnTo>
                    <a:pt x="114459" y="206756"/>
                  </a:lnTo>
                  <a:lnTo>
                    <a:pt x="114459" y="273329"/>
                  </a:lnTo>
                  <a:lnTo>
                    <a:pt x="117588" y="273329"/>
                  </a:lnTo>
                  <a:lnTo>
                    <a:pt x="236045" y="273329"/>
                  </a:lnTo>
                  <a:cubicBezTo>
                    <a:pt x="238487" y="273250"/>
                    <a:pt x="240885" y="272658"/>
                    <a:pt x="243084" y="271590"/>
                  </a:cubicBezTo>
                  <a:lnTo>
                    <a:pt x="272025" y="256468"/>
                  </a:lnTo>
                  <a:lnTo>
                    <a:pt x="287321" y="248473"/>
                  </a:lnTo>
                  <a:lnTo>
                    <a:pt x="285148" y="260379"/>
                  </a:lnTo>
                  <a:cubicBezTo>
                    <a:pt x="284279" y="265246"/>
                    <a:pt x="283497" y="269765"/>
                    <a:pt x="282628" y="274371"/>
                  </a:cubicBezTo>
                  <a:lnTo>
                    <a:pt x="271243" y="331992"/>
                  </a:lnTo>
                  <a:cubicBezTo>
                    <a:pt x="271191" y="332658"/>
                    <a:pt x="271191" y="333325"/>
                    <a:pt x="271243" y="333991"/>
                  </a:cubicBezTo>
                  <a:lnTo>
                    <a:pt x="271243" y="337641"/>
                  </a:lnTo>
                  <a:close/>
                </a:path>
              </a:pathLst>
            </a:custGeom>
            <a:solidFill>
              <a:schemeClr val="bg1"/>
            </a:solidFill>
            <a:ln w="8672" cap="flat">
              <a:noFill/>
              <a:prstDash val="solid"/>
              <a:miter/>
            </a:ln>
          </p:spPr>
          <p:txBody>
            <a:bodyPr rtlCol="0" anchor="ctr"/>
            <a:lstStyle/>
            <a:p>
              <a:endParaRPr lang="en-US" sz="2592"/>
            </a:p>
          </p:txBody>
        </p:sp>
        <p:sp>
          <p:nvSpPr>
            <p:cNvPr id="33" name="Freeform: Shape 32">
              <a:extLst>
                <a:ext uri="{FF2B5EF4-FFF2-40B4-BE49-F238E27FC236}">
                  <a16:creationId xmlns:a16="http://schemas.microsoft.com/office/drawing/2014/main" id="{1A9E2898-53AA-8746-8E5C-398EAF48BC9C}"/>
                </a:ext>
              </a:extLst>
            </p:cNvPr>
            <p:cNvSpPr/>
            <p:nvPr/>
          </p:nvSpPr>
          <p:spPr>
            <a:xfrm>
              <a:off x="3251272" y="276281"/>
              <a:ext cx="265101" cy="224499"/>
            </a:xfrm>
            <a:custGeom>
              <a:avLst/>
              <a:gdLst>
                <a:gd name="connsiteX0" fmla="*/ 278369 w 388135"/>
                <a:gd name="connsiteY0" fmla="*/ 327473 h 328689"/>
                <a:gd name="connsiteX1" fmla="*/ 230396 w 388135"/>
                <a:gd name="connsiteY1" fmla="*/ 217620 h 328689"/>
                <a:gd name="connsiteX2" fmla="*/ 128451 w 388135"/>
                <a:gd name="connsiteY2" fmla="*/ 217620 h 328689"/>
                <a:gd name="connsiteX3" fmla="*/ 108375 w 388135"/>
                <a:gd name="connsiteY3" fmla="*/ 270374 h 328689"/>
                <a:gd name="connsiteX4" fmla="*/ 106290 w 388135"/>
                <a:gd name="connsiteY4" fmla="*/ 275762 h 328689"/>
                <a:gd name="connsiteX5" fmla="*/ 101075 w 388135"/>
                <a:gd name="connsiteY5" fmla="*/ 290276 h 328689"/>
                <a:gd name="connsiteX6" fmla="*/ 101683 w 388135"/>
                <a:gd name="connsiteY6" fmla="*/ 297315 h 328689"/>
                <a:gd name="connsiteX7" fmla="*/ 112199 w 388135"/>
                <a:gd name="connsiteY7" fmla="*/ 317044 h 328689"/>
                <a:gd name="connsiteX8" fmla="*/ 118544 w 388135"/>
                <a:gd name="connsiteY8" fmla="*/ 328342 h 328689"/>
                <a:gd name="connsiteX9" fmla="*/ 0 w 388135"/>
                <a:gd name="connsiteY9" fmla="*/ 328342 h 328689"/>
                <a:gd name="connsiteX10" fmla="*/ 3476 w 388135"/>
                <a:gd name="connsiteY10" fmla="*/ 324431 h 328689"/>
                <a:gd name="connsiteX11" fmla="*/ 6344 w 388135"/>
                <a:gd name="connsiteY11" fmla="*/ 321042 h 328689"/>
                <a:gd name="connsiteX12" fmla="*/ 12428 w 388135"/>
                <a:gd name="connsiteY12" fmla="*/ 314176 h 328689"/>
                <a:gd name="connsiteX13" fmla="*/ 40586 w 388135"/>
                <a:gd name="connsiteY13" fmla="*/ 270287 h 328689"/>
                <a:gd name="connsiteX14" fmla="*/ 107246 w 388135"/>
                <a:gd name="connsiteY14" fmla="*/ 95861 h 328689"/>
                <a:gd name="connsiteX15" fmla="*/ 134709 w 388135"/>
                <a:gd name="connsiteY15" fmla="*/ 24769 h 328689"/>
                <a:gd name="connsiteX16" fmla="*/ 134709 w 388135"/>
                <a:gd name="connsiteY16" fmla="*/ 20163 h 328689"/>
                <a:gd name="connsiteX17" fmla="*/ 128973 w 388135"/>
                <a:gd name="connsiteY17" fmla="*/ 8083 h 328689"/>
                <a:gd name="connsiteX18" fmla="*/ 124975 w 388135"/>
                <a:gd name="connsiteY18" fmla="*/ 0 h 328689"/>
                <a:gd name="connsiteX19" fmla="*/ 269505 w 388135"/>
                <a:gd name="connsiteY19" fmla="*/ 0 h 328689"/>
                <a:gd name="connsiteX20" fmla="*/ 261683 w 388135"/>
                <a:gd name="connsiteY20" fmla="*/ 11211 h 328689"/>
                <a:gd name="connsiteX21" fmla="*/ 245257 w 388135"/>
                <a:gd name="connsiteY21" fmla="*/ 34937 h 328689"/>
                <a:gd name="connsiteX22" fmla="*/ 245257 w 388135"/>
                <a:gd name="connsiteY22" fmla="*/ 38240 h 328689"/>
                <a:gd name="connsiteX23" fmla="*/ 323996 w 388135"/>
                <a:gd name="connsiteY23" fmla="*/ 219358 h 328689"/>
                <a:gd name="connsiteX24" fmla="*/ 337989 w 388135"/>
                <a:gd name="connsiteY24" fmla="*/ 251601 h 328689"/>
                <a:gd name="connsiteX25" fmla="*/ 338858 w 388135"/>
                <a:gd name="connsiteY25" fmla="*/ 253513 h 328689"/>
                <a:gd name="connsiteX26" fmla="*/ 340944 w 388135"/>
                <a:gd name="connsiteY26" fmla="*/ 258728 h 328689"/>
                <a:gd name="connsiteX27" fmla="*/ 370753 w 388135"/>
                <a:gd name="connsiteY27" fmla="*/ 305919 h 328689"/>
                <a:gd name="connsiteX28" fmla="*/ 388135 w 388135"/>
                <a:gd name="connsiteY28" fmla="*/ 328690 h 328689"/>
                <a:gd name="connsiteX29" fmla="*/ 279064 w 388135"/>
                <a:gd name="connsiteY29" fmla="*/ 328690 h 328689"/>
                <a:gd name="connsiteX30" fmla="*/ 208234 w 388135"/>
                <a:gd name="connsiteY30" fmla="*/ 166691 h 328689"/>
                <a:gd name="connsiteX31" fmla="*/ 184160 w 388135"/>
                <a:gd name="connsiteY31" fmla="*/ 111330 h 328689"/>
                <a:gd name="connsiteX32" fmla="*/ 177207 w 388135"/>
                <a:gd name="connsiteY32" fmla="*/ 95339 h 328689"/>
                <a:gd name="connsiteX33" fmla="*/ 175904 w 388135"/>
                <a:gd name="connsiteY33" fmla="*/ 92819 h 328689"/>
                <a:gd name="connsiteX34" fmla="*/ 147745 w 388135"/>
                <a:gd name="connsiteY34" fmla="*/ 167039 h 3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135" h="328689">
                  <a:moveTo>
                    <a:pt x="278369" y="327473"/>
                  </a:moveTo>
                  <a:cubicBezTo>
                    <a:pt x="277761" y="326430"/>
                    <a:pt x="236045" y="230569"/>
                    <a:pt x="230396" y="217620"/>
                  </a:cubicBezTo>
                  <a:lnTo>
                    <a:pt x="128451" y="217620"/>
                  </a:lnTo>
                  <a:lnTo>
                    <a:pt x="108375" y="270374"/>
                  </a:lnTo>
                  <a:lnTo>
                    <a:pt x="106290" y="275762"/>
                  </a:lnTo>
                  <a:cubicBezTo>
                    <a:pt x="104464" y="280542"/>
                    <a:pt x="102552" y="285409"/>
                    <a:pt x="101075" y="290276"/>
                  </a:cubicBezTo>
                  <a:cubicBezTo>
                    <a:pt x="100484" y="292625"/>
                    <a:pt x="100701" y="295102"/>
                    <a:pt x="101683" y="297315"/>
                  </a:cubicBezTo>
                  <a:cubicBezTo>
                    <a:pt x="104899" y="303920"/>
                    <a:pt x="108549" y="310352"/>
                    <a:pt x="112199" y="317044"/>
                  </a:cubicBezTo>
                  <a:lnTo>
                    <a:pt x="118544" y="328342"/>
                  </a:lnTo>
                  <a:lnTo>
                    <a:pt x="0" y="328342"/>
                  </a:lnTo>
                  <a:lnTo>
                    <a:pt x="3476" y="324431"/>
                  </a:lnTo>
                  <a:lnTo>
                    <a:pt x="6344" y="321042"/>
                  </a:lnTo>
                  <a:cubicBezTo>
                    <a:pt x="8430" y="318608"/>
                    <a:pt x="10342" y="316262"/>
                    <a:pt x="12428" y="314176"/>
                  </a:cubicBezTo>
                  <a:cubicBezTo>
                    <a:pt x="25317" y="302114"/>
                    <a:pt x="34990" y="287029"/>
                    <a:pt x="40586" y="270287"/>
                  </a:cubicBezTo>
                  <a:cubicBezTo>
                    <a:pt x="44584" y="257946"/>
                    <a:pt x="79348" y="168082"/>
                    <a:pt x="107246" y="95861"/>
                  </a:cubicBezTo>
                  <a:cubicBezTo>
                    <a:pt x="119065" y="65356"/>
                    <a:pt x="129233" y="38935"/>
                    <a:pt x="134709" y="24769"/>
                  </a:cubicBezTo>
                  <a:cubicBezTo>
                    <a:pt x="135187" y="23271"/>
                    <a:pt x="135187" y="21661"/>
                    <a:pt x="134709" y="20163"/>
                  </a:cubicBezTo>
                  <a:cubicBezTo>
                    <a:pt x="132970" y="16078"/>
                    <a:pt x="130972" y="12080"/>
                    <a:pt x="128973" y="8083"/>
                  </a:cubicBezTo>
                  <a:lnTo>
                    <a:pt x="124975" y="0"/>
                  </a:lnTo>
                  <a:lnTo>
                    <a:pt x="269505" y="0"/>
                  </a:lnTo>
                  <a:lnTo>
                    <a:pt x="261683" y="11211"/>
                  </a:lnTo>
                  <a:cubicBezTo>
                    <a:pt x="256207" y="19120"/>
                    <a:pt x="250645" y="26942"/>
                    <a:pt x="245257" y="34937"/>
                  </a:cubicBezTo>
                  <a:cubicBezTo>
                    <a:pt x="244822" y="35995"/>
                    <a:pt x="244822" y="37182"/>
                    <a:pt x="245257" y="38240"/>
                  </a:cubicBezTo>
                  <a:cubicBezTo>
                    <a:pt x="272025" y="100119"/>
                    <a:pt x="298271" y="160492"/>
                    <a:pt x="323996" y="219358"/>
                  </a:cubicBezTo>
                  <a:lnTo>
                    <a:pt x="337989" y="251601"/>
                  </a:lnTo>
                  <a:lnTo>
                    <a:pt x="338858" y="253513"/>
                  </a:lnTo>
                  <a:cubicBezTo>
                    <a:pt x="339683" y="255198"/>
                    <a:pt x="340379" y="256941"/>
                    <a:pt x="340944" y="258728"/>
                  </a:cubicBezTo>
                  <a:cubicBezTo>
                    <a:pt x="347601" y="276305"/>
                    <a:pt x="357743" y="292356"/>
                    <a:pt x="370753" y="305919"/>
                  </a:cubicBezTo>
                  <a:cubicBezTo>
                    <a:pt x="373448" y="309222"/>
                    <a:pt x="388135" y="328690"/>
                    <a:pt x="388135" y="328690"/>
                  </a:cubicBezTo>
                  <a:lnTo>
                    <a:pt x="279064" y="328690"/>
                  </a:lnTo>
                  <a:close/>
                  <a:moveTo>
                    <a:pt x="208234" y="166691"/>
                  </a:moveTo>
                  <a:cubicBezTo>
                    <a:pt x="196849" y="140619"/>
                    <a:pt x="187549" y="119239"/>
                    <a:pt x="184160" y="111330"/>
                  </a:cubicBezTo>
                  <a:lnTo>
                    <a:pt x="177207" y="95339"/>
                  </a:lnTo>
                  <a:lnTo>
                    <a:pt x="175904" y="92819"/>
                  </a:lnTo>
                  <a:cubicBezTo>
                    <a:pt x="170167" y="108115"/>
                    <a:pt x="159217" y="136968"/>
                    <a:pt x="147745" y="167039"/>
                  </a:cubicBezTo>
                  <a:close/>
                </a:path>
              </a:pathLst>
            </a:custGeom>
            <a:solidFill>
              <a:schemeClr val="bg1"/>
            </a:solidFill>
            <a:ln w="8672" cap="flat">
              <a:noFill/>
              <a:prstDash val="solid"/>
              <a:miter/>
            </a:ln>
          </p:spPr>
          <p:txBody>
            <a:bodyPr rtlCol="0" anchor="ctr"/>
            <a:lstStyle/>
            <a:p>
              <a:endParaRPr lang="en-US" sz="2592"/>
            </a:p>
          </p:txBody>
        </p:sp>
        <p:sp>
          <p:nvSpPr>
            <p:cNvPr id="34" name="Freeform: Shape 33">
              <a:extLst>
                <a:ext uri="{FF2B5EF4-FFF2-40B4-BE49-F238E27FC236}">
                  <a16:creationId xmlns:a16="http://schemas.microsoft.com/office/drawing/2014/main" id="{16B8FDC8-1EDC-BE82-5C02-052EAAF80829}"/>
                </a:ext>
              </a:extLst>
            </p:cNvPr>
            <p:cNvSpPr/>
            <p:nvPr/>
          </p:nvSpPr>
          <p:spPr>
            <a:xfrm>
              <a:off x="2803203" y="239953"/>
              <a:ext cx="261947" cy="284855"/>
            </a:xfrm>
            <a:custGeom>
              <a:avLst/>
              <a:gdLst>
                <a:gd name="connsiteX0" fmla="*/ 210087 w 383517"/>
                <a:gd name="connsiteY0" fmla="*/ 416989 h 417056"/>
                <a:gd name="connsiteX1" fmla="*/ 83635 w 383517"/>
                <a:gd name="connsiteY1" fmla="*/ 390916 h 417056"/>
                <a:gd name="connsiteX2" fmla="*/ 79116 w 383517"/>
                <a:gd name="connsiteY2" fmla="*/ 388396 h 417056"/>
                <a:gd name="connsiteX3" fmla="*/ 66601 w 383517"/>
                <a:gd name="connsiteY3" fmla="*/ 383703 h 417056"/>
                <a:gd name="connsiteX4" fmla="*/ 64862 w 383517"/>
                <a:gd name="connsiteY4" fmla="*/ 383703 h 417056"/>
                <a:gd name="connsiteX5" fmla="*/ 53477 w 383517"/>
                <a:gd name="connsiteY5" fmla="*/ 386745 h 417056"/>
                <a:gd name="connsiteX6" fmla="*/ 52521 w 383517"/>
                <a:gd name="connsiteY6" fmla="*/ 386745 h 417056"/>
                <a:gd name="connsiteX7" fmla="*/ 30099 w 383517"/>
                <a:gd name="connsiteY7" fmla="*/ 398390 h 417056"/>
                <a:gd name="connsiteX8" fmla="*/ 23320 w 383517"/>
                <a:gd name="connsiteY8" fmla="*/ 402823 h 417056"/>
                <a:gd name="connsiteX9" fmla="*/ 19148 w 383517"/>
                <a:gd name="connsiteY9" fmla="*/ 405343 h 417056"/>
                <a:gd name="connsiteX10" fmla="*/ 11848 w 383517"/>
                <a:gd name="connsiteY10" fmla="*/ 409862 h 417056"/>
                <a:gd name="connsiteX11" fmla="*/ 9936 w 383517"/>
                <a:gd name="connsiteY11" fmla="*/ 411253 h 417056"/>
                <a:gd name="connsiteX12" fmla="*/ 9936 w 383517"/>
                <a:gd name="connsiteY12" fmla="*/ 406734 h 417056"/>
                <a:gd name="connsiteX13" fmla="*/ 8459 w 383517"/>
                <a:gd name="connsiteY13" fmla="*/ 264116 h 417056"/>
                <a:gd name="connsiteX14" fmla="*/ 10631 w 383517"/>
                <a:gd name="connsiteY14" fmla="*/ 266463 h 417056"/>
                <a:gd name="connsiteX15" fmla="*/ 16976 w 383517"/>
                <a:gd name="connsiteY15" fmla="*/ 273850 h 417056"/>
                <a:gd name="connsiteX16" fmla="*/ 24102 w 383517"/>
                <a:gd name="connsiteY16" fmla="*/ 281498 h 417056"/>
                <a:gd name="connsiteX17" fmla="*/ 28274 w 383517"/>
                <a:gd name="connsiteY17" fmla="*/ 285148 h 417056"/>
                <a:gd name="connsiteX18" fmla="*/ 45656 w 383517"/>
                <a:gd name="connsiteY18" fmla="*/ 299227 h 417056"/>
                <a:gd name="connsiteX19" fmla="*/ 96584 w 383517"/>
                <a:gd name="connsiteY19" fmla="*/ 327820 h 417056"/>
                <a:gd name="connsiteX20" fmla="*/ 211652 w 383517"/>
                <a:gd name="connsiteY20" fmla="*/ 352503 h 417056"/>
                <a:gd name="connsiteX21" fmla="*/ 281179 w 383517"/>
                <a:gd name="connsiteY21" fmla="*/ 314002 h 417056"/>
                <a:gd name="connsiteX22" fmla="*/ 267013 w 383517"/>
                <a:gd name="connsiteY22" fmla="*/ 279238 h 417056"/>
                <a:gd name="connsiteX23" fmla="*/ 246763 w 383517"/>
                <a:gd name="connsiteY23" fmla="*/ 271156 h 417056"/>
                <a:gd name="connsiteX24" fmla="*/ 180973 w 383517"/>
                <a:gd name="connsiteY24" fmla="*/ 260205 h 417056"/>
                <a:gd name="connsiteX25" fmla="*/ 180104 w 383517"/>
                <a:gd name="connsiteY25" fmla="*/ 260205 h 417056"/>
                <a:gd name="connsiteX26" fmla="*/ 152814 w 383517"/>
                <a:gd name="connsiteY26" fmla="*/ 256816 h 417056"/>
                <a:gd name="connsiteX27" fmla="*/ 69555 w 383517"/>
                <a:gd name="connsiteY27" fmla="*/ 237001 h 417056"/>
                <a:gd name="connsiteX28" fmla="*/ 14282 w 383517"/>
                <a:gd name="connsiteY28" fmla="*/ 191634 h 417056"/>
                <a:gd name="connsiteX29" fmla="*/ 463 w 383517"/>
                <a:gd name="connsiteY29" fmla="*/ 142704 h 417056"/>
                <a:gd name="connsiteX30" fmla="*/ 19322 w 383517"/>
                <a:gd name="connsiteY30" fmla="*/ 71439 h 417056"/>
                <a:gd name="connsiteX31" fmla="*/ 100756 w 383517"/>
                <a:gd name="connsiteY31" fmla="*/ 20163 h 417056"/>
                <a:gd name="connsiteX32" fmla="*/ 168979 w 383517"/>
                <a:gd name="connsiteY32" fmla="*/ 12254 h 417056"/>
                <a:gd name="connsiteX33" fmla="*/ 190011 w 383517"/>
                <a:gd name="connsiteY33" fmla="*/ 12863 h 417056"/>
                <a:gd name="connsiteX34" fmla="*/ 196530 w 383517"/>
                <a:gd name="connsiteY34" fmla="*/ 12863 h 417056"/>
                <a:gd name="connsiteX35" fmla="*/ 241114 w 383517"/>
                <a:gd name="connsiteY35" fmla="*/ 16252 h 417056"/>
                <a:gd name="connsiteX36" fmla="*/ 293954 w 383517"/>
                <a:gd name="connsiteY36" fmla="*/ 28767 h 417056"/>
                <a:gd name="connsiteX37" fmla="*/ 307078 w 383517"/>
                <a:gd name="connsiteY37" fmla="*/ 31287 h 417056"/>
                <a:gd name="connsiteX38" fmla="*/ 318549 w 383517"/>
                <a:gd name="connsiteY38" fmla="*/ 26073 h 417056"/>
                <a:gd name="connsiteX39" fmla="*/ 322982 w 383517"/>
                <a:gd name="connsiteY39" fmla="*/ 22162 h 417056"/>
                <a:gd name="connsiteX40" fmla="*/ 348099 w 383517"/>
                <a:gd name="connsiteY40" fmla="*/ 1391 h 417056"/>
                <a:gd name="connsiteX41" fmla="*/ 350011 w 383517"/>
                <a:gd name="connsiteY41" fmla="*/ 0 h 417056"/>
                <a:gd name="connsiteX42" fmla="*/ 350011 w 383517"/>
                <a:gd name="connsiteY42" fmla="*/ 149657 h 417056"/>
                <a:gd name="connsiteX43" fmla="*/ 348359 w 383517"/>
                <a:gd name="connsiteY43" fmla="*/ 149049 h 417056"/>
                <a:gd name="connsiteX44" fmla="*/ 343753 w 383517"/>
                <a:gd name="connsiteY44" fmla="*/ 145659 h 417056"/>
                <a:gd name="connsiteX45" fmla="*/ 342797 w 383517"/>
                <a:gd name="connsiteY45" fmla="*/ 144703 h 417056"/>
                <a:gd name="connsiteX46" fmla="*/ 335497 w 383517"/>
                <a:gd name="connsiteY46" fmla="*/ 137403 h 417056"/>
                <a:gd name="connsiteX47" fmla="*/ 330195 w 383517"/>
                <a:gd name="connsiteY47" fmla="*/ 132015 h 417056"/>
                <a:gd name="connsiteX48" fmla="*/ 187491 w 383517"/>
                <a:gd name="connsiteY48" fmla="*/ 78566 h 417056"/>
                <a:gd name="connsiteX49" fmla="*/ 141951 w 383517"/>
                <a:gd name="connsiteY49" fmla="*/ 81607 h 417056"/>
                <a:gd name="connsiteX50" fmla="*/ 108838 w 383517"/>
                <a:gd name="connsiteY50" fmla="*/ 94731 h 417056"/>
                <a:gd name="connsiteX51" fmla="*/ 97453 w 383517"/>
                <a:gd name="connsiteY51" fmla="*/ 122976 h 417056"/>
                <a:gd name="connsiteX52" fmla="*/ 116486 w 383517"/>
                <a:gd name="connsiteY52" fmla="*/ 146528 h 417056"/>
                <a:gd name="connsiteX53" fmla="*/ 144471 w 383517"/>
                <a:gd name="connsiteY53" fmla="*/ 155219 h 417056"/>
                <a:gd name="connsiteX54" fmla="*/ 198268 w 383517"/>
                <a:gd name="connsiteY54" fmla="*/ 162607 h 417056"/>
                <a:gd name="connsiteX55" fmla="*/ 199224 w 383517"/>
                <a:gd name="connsiteY55" fmla="*/ 162607 h 417056"/>
                <a:gd name="connsiteX56" fmla="*/ 241461 w 383517"/>
                <a:gd name="connsiteY56" fmla="*/ 168256 h 417056"/>
                <a:gd name="connsiteX57" fmla="*/ 323417 w 383517"/>
                <a:gd name="connsiteY57" fmla="*/ 191460 h 417056"/>
                <a:gd name="connsiteX58" fmla="*/ 372172 w 383517"/>
                <a:gd name="connsiteY58" fmla="*/ 238652 h 417056"/>
                <a:gd name="connsiteX59" fmla="*/ 380863 w 383517"/>
                <a:gd name="connsiteY59" fmla="*/ 316870 h 417056"/>
                <a:gd name="connsiteX60" fmla="*/ 341928 w 383517"/>
                <a:gd name="connsiteY60" fmla="*/ 381183 h 417056"/>
                <a:gd name="connsiteX61" fmla="*/ 257018 w 383517"/>
                <a:gd name="connsiteY61" fmla="*/ 413600 h 417056"/>
                <a:gd name="connsiteX62" fmla="*/ 210087 w 383517"/>
                <a:gd name="connsiteY62" fmla="*/ 416989 h 41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517" h="417056">
                  <a:moveTo>
                    <a:pt x="210087" y="416989"/>
                  </a:moveTo>
                  <a:cubicBezTo>
                    <a:pt x="166511" y="417928"/>
                    <a:pt x="123283" y="409016"/>
                    <a:pt x="83635" y="390916"/>
                  </a:cubicBezTo>
                  <a:cubicBezTo>
                    <a:pt x="82157" y="390221"/>
                    <a:pt x="80593" y="389265"/>
                    <a:pt x="79116" y="388396"/>
                  </a:cubicBezTo>
                  <a:cubicBezTo>
                    <a:pt x="75422" y="385770"/>
                    <a:pt x="71111" y="384153"/>
                    <a:pt x="66601" y="383703"/>
                  </a:cubicBezTo>
                  <a:lnTo>
                    <a:pt x="64862" y="383703"/>
                  </a:lnTo>
                  <a:cubicBezTo>
                    <a:pt x="60986" y="384388"/>
                    <a:pt x="57180" y="385405"/>
                    <a:pt x="53477" y="386745"/>
                  </a:cubicBezTo>
                  <a:lnTo>
                    <a:pt x="52521" y="386745"/>
                  </a:lnTo>
                  <a:cubicBezTo>
                    <a:pt x="44543" y="389564"/>
                    <a:pt x="36991" y="393484"/>
                    <a:pt x="30099" y="398390"/>
                  </a:cubicBezTo>
                  <a:cubicBezTo>
                    <a:pt x="28013" y="399897"/>
                    <a:pt x="25753" y="401374"/>
                    <a:pt x="23320" y="402823"/>
                  </a:cubicBezTo>
                  <a:lnTo>
                    <a:pt x="19148" y="405343"/>
                  </a:lnTo>
                  <a:cubicBezTo>
                    <a:pt x="16628" y="406821"/>
                    <a:pt x="14021" y="408298"/>
                    <a:pt x="11848" y="409862"/>
                  </a:cubicBezTo>
                  <a:lnTo>
                    <a:pt x="9936" y="411253"/>
                  </a:lnTo>
                  <a:lnTo>
                    <a:pt x="9936" y="406734"/>
                  </a:lnTo>
                  <a:lnTo>
                    <a:pt x="8459" y="264116"/>
                  </a:lnTo>
                  <a:lnTo>
                    <a:pt x="10631" y="266463"/>
                  </a:lnTo>
                  <a:cubicBezTo>
                    <a:pt x="13152" y="269244"/>
                    <a:pt x="15237" y="271677"/>
                    <a:pt x="16976" y="273850"/>
                  </a:cubicBezTo>
                  <a:cubicBezTo>
                    <a:pt x="19157" y="276573"/>
                    <a:pt x="21538" y="279129"/>
                    <a:pt x="24102" y="281498"/>
                  </a:cubicBezTo>
                  <a:lnTo>
                    <a:pt x="28274" y="285148"/>
                  </a:lnTo>
                  <a:cubicBezTo>
                    <a:pt x="33749" y="289928"/>
                    <a:pt x="39398" y="294882"/>
                    <a:pt x="45656" y="299227"/>
                  </a:cubicBezTo>
                  <a:cubicBezTo>
                    <a:pt x="61508" y="310630"/>
                    <a:pt x="78594" y="320220"/>
                    <a:pt x="96584" y="327820"/>
                  </a:cubicBezTo>
                  <a:cubicBezTo>
                    <a:pt x="132851" y="343816"/>
                    <a:pt x="172012" y="352216"/>
                    <a:pt x="211652" y="352503"/>
                  </a:cubicBezTo>
                  <a:cubicBezTo>
                    <a:pt x="251977" y="352503"/>
                    <a:pt x="275356" y="339553"/>
                    <a:pt x="281179" y="314002"/>
                  </a:cubicBezTo>
                  <a:cubicBezTo>
                    <a:pt x="285707" y="300505"/>
                    <a:pt x="279684" y="285724"/>
                    <a:pt x="267013" y="279238"/>
                  </a:cubicBezTo>
                  <a:cubicBezTo>
                    <a:pt x="260616" y="275736"/>
                    <a:pt x="253811" y="273023"/>
                    <a:pt x="246763" y="271156"/>
                  </a:cubicBezTo>
                  <a:cubicBezTo>
                    <a:pt x="225140" y="265839"/>
                    <a:pt x="203152" y="262178"/>
                    <a:pt x="180973" y="260205"/>
                  </a:cubicBezTo>
                  <a:lnTo>
                    <a:pt x="180104" y="260205"/>
                  </a:lnTo>
                  <a:cubicBezTo>
                    <a:pt x="170978" y="259162"/>
                    <a:pt x="161853" y="258119"/>
                    <a:pt x="152814" y="256816"/>
                  </a:cubicBezTo>
                  <a:cubicBezTo>
                    <a:pt x="124325" y="253817"/>
                    <a:pt x="96341" y="247157"/>
                    <a:pt x="69555" y="237001"/>
                  </a:cubicBezTo>
                  <a:cubicBezTo>
                    <a:pt x="46568" y="228502"/>
                    <a:pt x="27101" y="212524"/>
                    <a:pt x="14282" y="191634"/>
                  </a:cubicBezTo>
                  <a:cubicBezTo>
                    <a:pt x="5877" y="176643"/>
                    <a:pt x="1141" y="159876"/>
                    <a:pt x="463" y="142704"/>
                  </a:cubicBezTo>
                  <a:cubicBezTo>
                    <a:pt x="-1892" y="117465"/>
                    <a:pt x="4791" y="92209"/>
                    <a:pt x="19322" y="71439"/>
                  </a:cubicBezTo>
                  <a:cubicBezTo>
                    <a:pt x="36704" y="46409"/>
                    <a:pt x="63646" y="29636"/>
                    <a:pt x="100756" y="20163"/>
                  </a:cubicBezTo>
                  <a:cubicBezTo>
                    <a:pt x="123074" y="14658"/>
                    <a:pt x="145992" y="12000"/>
                    <a:pt x="168979" y="12254"/>
                  </a:cubicBezTo>
                  <a:cubicBezTo>
                    <a:pt x="176019" y="12254"/>
                    <a:pt x="182972" y="12254"/>
                    <a:pt x="190011" y="12863"/>
                  </a:cubicBezTo>
                  <a:lnTo>
                    <a:pt x="196530" y="12863"/>
                  </a:lnTo>
                  <a:cubicBezTo>
                    <a:pt x="211130" y="13645"/>
                    <a:pt x="226339" y="14427"/>
                    <a:pt x="241114" y="16252"/>
                  </a:cubicBezTo>
                  <a:cubicBezTo>
                    <a:pt x="259000" y="19198"/>
                    <a:pt x="276651" y="23379"/>
                    <a:pt x="293954" y="28767"/>
                  </a:cubicBezTo>
                  <a:cubicBezTo>
                    <a:pt x="298204" y="30173"/>
                    <a:pt x="302610" y="31020"/>
                    <a:pt x="307078" y="31287"/>
                  </a:cubicBezTo>
                  <a:cubicBezTo>
                    <a:pt x="311458" y="31203"/>
                    <a:pt x="315603" y="29316"/>
                    <a:pt x="318549" y="26073"/>
                  </a:cubicBezTo>
                  <a:lnTo>
                    <a:pt x="322982" y="22162"/>
                  </a:lnTo>
                  <a:cubicBezTo>
                    <a:pt x="330986" y="14809"/>
                    <a:pt x="339373" y="7877"/>
                    <a:pt x="348099" y="1391"/>
                  </a:cubicBezTo>
                  <a:lnTo>
                    <a:pt x="350011" y="0"/>
                  </a:lnTo>
                  <a:lnTo>
                    <a:pt x="350011" y="149657"/>
                  </a:lnTo>
                  <a:lnTo>
                    <a:pt x="348359" y="149049"/>
                  </a:lnTo>
                  <a:cubicBezTo>
                    <a:pt x="346560" y="148329"/>
                    <a:pt x="344979" y="147163"/>
                    <a:pt x="343753" y="145659"/>
                  </a:cubicBezTo>
                  <a:lnTo>
                    <a:pt x="342797" y="144703"/>
                  </a:lnTo>
                  <a:lnTo>
                    <a:pt x="335497" y="137403"/>
                  </a:lnTo>
                  <a:lnTo>
                    <a:pt x="330195" y="132015"/>
                  </a:lnTo>
                  <a:cubicBezTo>
                    <a:pt x="296475" y="98555"/>
                    <a:pt x="243287" y="78566"/>
                    <a:pt x="187491" y="78566"/>
                  </a:cubicBezTo>
                  <a:cubicBezTo>
                    <a:pt x="172264" y="78666"/>
                    <a:pt x="157055" y="79682"/>
                    <a:pt x="141951" y="81607"/>
                  </a:cubicBezTo>
                  <a:cubicBezTo>
                    <a:pt x="129862" y="82622"/>
                    <a:pt x="118338" y="87188"/>
                    <a:pt x="108838" y="94731"/>
                  </a:cubicBezTo>
                  <a:cubicBezTo>
                    <a:pt x="100321" y="101476"/>
                    <a:pt x="95993" y="112212"/>
                    <a:pt x="97453" y="122976"/>
                  </a:cubicBezTo>
                  <a:cubicBezTo>
                    <a:pt x="99174" y="133644"/>
                    <a:pt x="106422" y="142603"/>
                    <a:pt x="116486" y="146528"/>
                  </a:cubicBezTo>
                  <a:cubicBezTo>
                    <a:pt x="125421" y="150567"/>
                    <a:pt x="134824" y="153486"/>
                    <a:pt x="144471" y="155219"/>
                  </a:cubicBezTo>
                  <a:cubicBezTo>
                    <a:pt x="162374" y="157913"/>
                    <a:pt x="180625" y="160260"/>
                    <a:pt x="198268" y="162607"/>
                  </a:cubicBezTo>
                  <a:lnTo>
                    <a:pt x="199224" y="162607"/>
                  </a:lnTo>
                  <a:cubicBezTo>
                    <a:pt x="213303" y="164432"/>
                    <a:pt x="227382" y="166257"/>
                    <a:pt x="241461" y="168256"/>
                  </a:cubicBezTo>
                  <a:cubicBezTo>
                    <a:pt x="269863" y="171484"/>
                    <a:pt x="297544" y="179322"/>
                    <a:pt x="323417" y="191460"/>
                  </a:cubicBezTo>
                  <a:cubicBezTo>
                    <a:pt x="344561" y="201192"/>
                    <a:pt x="361761" y="217836"/>
                    <a:pt x="372172" y="238652"/>
                  </a:cubicBezTo>
                  <a:cubicBezTo>
                    <a:pt x="383297" y="263141"/>
                    <a:pt x="386338" y="290536"/>
                    <a:pt x="380863" y="316870"/>
                  </a:cubicBezTo>
                  <a:cubicBezTo>
                    <a:pt x="376596" y="342500"/>
                    <a:pt x="362656" y="365518"/>
                    <a:pt x="341928" y="381183"/>
                  </a:cubicBezTo>
                  <a:cubicBezTo>
                    <a:pt x="317046" y="399414"/>
                    <a:pt x="287714" y="410612"/>
                    <a:pt x="257018" y="413600"/>
                  </a:cubicBezTo>
                  <a:cubicBezTo>
                    <a:pt x="241479" y="415859"/>
                    <a:pt x="225792" y="416992"/>
                    <a:pt x="210087" y="416989"/>
                  </a:cubicBezTo>
                  <a:close/>
                </a:path>
              </a:pathLst>
            </a:custGeom>
            <a:solidFill>
              <a:schemeClr val="bg1"/>
            </a:solidFill>
            <a:ln w="8672" cap="flat">
              <a:noFill/>
              <a:prstDash val="solid"/>
              <a:miter/>
            </a:ln>
          </p:spPr>
          <p:txBody>
            <a:bodyPr rtlCol="0" anchor="ctr"/>
            <a:lstStyle/>
            <a:p>
              <a:endParaRPr lang="en-US" sz="2592"/>
            </a:p>
          </p:txBody>
        </p:sp>
        <p:sp>
          <p:nvSpPr>
            <p:cNvPr id="35" name="Freeform: Shape 34">
              <a:extLst>
                <a:ext uri="{FF2B5EF4-FFF2-40B4-BE49-F238E27FC236}">
                  <a16:creationId xmlns:a16="http://schemas.microsoft.com/office/drawing/2014/main" id="{DD8AC0A7-18D1-D0B4-3A11-A04B7E7547D2}"/>
                </a:ext>
              </a:extLst>
            </p:cNvPr>
            <p:cNvSpPr/>
            <p:nvPr/>
          </p:nvSpPr>
          <p:spPr>
            <a:xfrm>
              <a:off x="1850911" y="246965"/>
              <a:ext cx="288489" cy="277731"/>
            </a:xfrm>
            <a:custGeom>
              <a:avLst/>
              <a:gdLst>
                <a:gd name="connsiteX0" fmla="*/ 422377 w 422377"/>
                <a:gd name="connsiteY0" fmla="*/ 273491 h 406626"/>
                <a:gd name="connsiteX1" fmla="*/ 334078 w 422377"/>
                <a:gd name="connsiteY1" fmla="*/ 156859 h 406626"/>
                <a:gd name="connsiteX2" fmla="*/ 363627 w 422377"/>
                <a:gd name="connsiteY2" fmla="*/ 96023 h 406626"/>
                <a:gd name="connsiteX3" fmla="*/ 351460 w 422377"/>
                <a:gd name="connsiteY3" fmla="*/ 54828 h 406626"/>
                <a:gd name="connsiteX4" fmla="*/ 320781 w 422377"/>
                <a:gd name="connsiteY4" fmla="*/ 24758 h 406626"/>
                <a:gd name="connsiteX5" fmla="*/ 273937 w 422377"/>
                <a:gd name="connsiteY5" fmla="*/ 5377 h 406626"/>
                <a:gd name="connsiteX6" fmla="*/ 210754 w 422377"/>
                <a:gd name="connsiteY6" fmla="*/ 163 h 406626"/>
                <a:gd name="connsiteX7" fmla="*/ 3389 w 422377"/>
                <a:gd name="connsiteY7" fmla="*/ 163 h 406626"/>
                <a:gd name="connsiteX8" fmla="*/ 0 w 422377"/>
                <a:gd name="connsiteY8" fmla="*/ 858 h 406626"/>
                <a:gd name="connsiteX9" fmla="*/ 0 w 422377"/>
                <a:gd name="connsiteY9" fmla="*/ 858 h 406626"/>
                <a:gd name="connsiteX10" fmla="*/ 5475 w 422377"/>
                <a:gd name="connsiteY10" fmla="*/ 10765 h 406626"/>
                <a:gd name="connsiteX11" fmla="*/ 27463 w 422377"/>
                <a:gd name="connsiteY11" fmla="*/ 50917 h 406626"/>
                <a:gd name="connsiteX12" fmla="*/ 28506 w 422377"/>
                <a:gd name="connsiteY12" fmla="*/ 57783 h 406626"/>
                <a:gd name="connsiteX13" fmla="*/ 28506 w 422377"/>
                <a:gd name="connsiteY13" fmla="*/ 58652 h 406626"/>
                <a:gd name="connsiteX14" fmla="*/ 28506 w 422377"/>
                <a:gd name="connsiteY14" fmla="*/ 348146 h 406626"/>
                <a:gd name="connsiteX15" fmla="*/ 27550 w 422377"/>
                <a:gd name="connsiteY15" fmla="*/ 354577 h 406626"/>
                <a:gd name="connsiteX16" fmla="*/ 6431 w 422377"/>
                <a:gd name="connsiteY16" fmla="*/ 393599 h 406626"/>
                <a:gd name="connsiteX17" fmla="*/ 0 w 422377"/>
                <a:gd name="connsiteY17" fmla="*/ 405332 h 406626"/>
                <a:gd name="connsiteX18" fmla="*/ 0 w 422377"/>
                <a:gd name="connsiteY18" fmla="*/ 405332 h 406626"/>
                <a:gd name="connsiteX19" fmla="*/ 3389 w 422377"/>
                <a:gd name="connsiteY19" fmla="*/ 406027 h 406626"/>
                <a:gd name="connsiteX20" fmla="*/ 203280 w 422377"/>
                <a:gd name="connsiteY20" fmla="*/ 406027 h 406626"/>
                <a:gd name="connsiteX21" fmla="*/ 275936 w 422377"/>
                <a:gd name="connsiteY21" fmla="*/ 405158 h 406626"/>
                <a:gd name="connsiteX22" fmla="*/ 359629 w 422377"/>
                <a:gd name="connsiteY22" fmla="*/ 376739 h 406626"/>
                <a:gd name="connsiteX23" fmla="*/ 411774 w 422377"/>
                <a:gd name="connsiteY23" fmla="*/ 319900 h 406626"/>
                <a:gd name="connsiteX24" fmla="*/ 422377 w 422377"/>
                <a:gd name="connsiteY24" fmla="*/ 273491 h 406626"/>
                <a:gd name="connsiteX25" fmla="*/ 252123 w 422377"/>
                <a:gd name="connsiteY25" fmla="*/ 211004 h 406626"/>
                <a:gd name="connsiteX26" fmla="*/ 309222 w 422377"/>
                <a:gd name="connsiteY26" fmla="*/ 237076 h 406626"/>
                <a:gd name="connsiteX27" fmla="*/ 309743 w 422377"/>
                <a:gd name="connsiteY27" fmla="*/ 313904 h 406626"/>
                <a:gd name="connsiteX28" fmla="*/ 248125 w 422377"/>
                <a:gd name="connsiteY28" fmla="*/ 341541 h 406626"/>
                <a:gd name="connsiteX29" fmla="*/ 201976 w 422377"/>
                <a:gd name="connsiteY29" fmla="*/ 341541 h 406626"/>
                <a:gd name="connsiteX30" fmla="*/ 133231 w 422377"/>
                <a:gd name="connsiteY30" fmla="*/ 341541 h 406626"/>
                <a:gd name="connsiteX31" fmla="*/ 133231 w 422377"/>
                <a:gd name="connsiteY31" fmla="*/ 211177 h 406626"/>
                <a:gd name="connsiteX32" fmla="*/ 134883 w 422377"/>
                <a:gd name="connsiteY32" fmla="*/ 210656 h 406626"/>
                <a:gd name="connsiteX33" fmla="*/ 136534 w 422377"/>
                <a:gd name="connsiteY33" fmla="*/ 210656 h 406626"/>
                <a:gd name="connsiteX34" fmla="*/ 136534 w 422377"/>
                <a:gd name="connsiteY34" fmla="*/ 210656 h 406626"/>
                <a:gd name="connsiteX35" fmla="*/ 178598 w 422377"/>
                <a:gd name="connsiteY35" fmla="*/ 210656 h 406626"/>
                <a:gd name="connsiteX36" fmla="*/ 252123 w 422377"/>
                <a:gd name="connsiteY36" fmla="*/ 211004 h 406626"/>
                <a:gd name="connsiteX37" fmla="*/ 133144 w 422377"/>
                <a:gd name="connsiteY37" fmla="*/ 64823 h 406626"/>
                <a:gd name="connsiteX38" fmla="*/ 135839 w 422377"/>
                <a:gd name="connsiteY38" fmla="*/ 64823 h 406626"/>
                <a:gd name="connsiteX39" fmla="*/ 139054 w 422377"/>
                <a:gd name="connsiteY39" fmla="*/ 64823 h 406626"/>
                <a:gd name="connsiteX40" fmla="*/ 221357 w 422377"/>
                <a:gd name="connsiteY40" fmla="*/ 64823 h 406626"/>
                <a:gd name="connsiteX41" fmla="*/ 254035 w 422377"/>
                <a:gd name="connsiteY41" fmla="*/ 73514 h 406626"/>
                <a:gd name="connsiteX42" fmla="*/ 272894 w 422377"/>
                <a:gd name="connsiteY42" fmla="*/ 109668 h 406626"/>
                <a:gd name="connsiteX43" fmla="*/ 243953 w 422377"/>
                <a:gd name="connsiteY43" fmla="*/ 142085 h 406626"/>
                <a:gd name="connsiteX44" fmla="*/ 220488 w 422377"/>
                <a:gd name="connsiteY44" fmla="*/ 145648 h 406626"/>
                <a:gd name="connsiteX45" fmla="*/ 185724 w 422377"/>
                <a:gd name="connsiteY45" fmla="*/ 145648 h 406626"/>
                <a:gd name="connsiteX46" fmla="*/ 137924 w 422377"/>
                <a:gd name="connsiteY46" fmla="*/ 145648 h 406626"/>
                <a:gd name="connsiteX47" fmla="*/ 135578 w 422377"/>
                <a:gd name="connsiteY47" fmla="*/ 145648 h 406626"/>
                <a:gd name="connsiteX48" fmla="*/ 132971 w 422377"/>
                <a:gd name="connsiteY48" fmla="*/ 145648 h 40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2377" h="406626">
                  <a:moveTo>
                    <a:pt x="422377" y="273491"/>
                  </a:moveTo>
                  <a:cubicBezTo>
                    <a:pt x="422377" y="223171"/>
                    <a:pt x="386658" y="179543"/>
                    <a:pt x="334078" y="156859"/>
                  </a:cubicBezTo>
                  <a:cubicBezTo>
                    <a:pt x="352389" y="141912"/>
                    <a:pt x="363201" y="119661"/>
                    <a:pt x="363627" y="96023"/>
                  </a:cubicBezTo>
                  <a:cubicBezTo>
                    <a:pt x="363575" y="81413"/>
                    <a:pt x="359351" y="67122"/>
                    <a:pt x="351460" y="54828"/>
                  </a:cubicBezTo>
                  <a:cubicBezTo>
                    <a:pt x="343577" y="42667"/>
                    <a:pt x="333096" y="32399"/>
                    <a:pt x="320781" y="24758"/>
                  </a:cubicBezTo>
                  <a:cubicBezTo>
                    <a:pt x="306380" y="15682"/>
                    <a:pt x="290536" y="9128"/>
                    <a:pt x="273937" y="5377"/>
                  </a:cubicBezTo>
                  <a:cubicBezTo>
                    <a:pt x="253148" y="1179"/>
                    <a:pt x="231942" y="-571"/>
                    <a:pt x="210754" y="163"/>
                  </a:cubicBezTo>
                  <a:lnTo>
                    <a:pt x="3389" y="163"/>
                  </a:lnTo>
                  <a:cubicBezTo>
                    <a:pt x="2233" y="235"/>
                    <a:pt x="1092" y="469"/>
                    <a:pt x="0" y="858"/>
                  </a:cubicBezTo>
                  <a:lnTo>
                    <a:pt x="0" y="858"/>
                  </a:lnTo>
                  <a:lnTo>
                    <a:pt x="5475" y="10765"/>
                  </a:lnTo>
                  <a:cubicBezTo>
                    <a:pt x="13036" y="24410"/>
                    <a:pt x="20337" y="37620"/>
                    <a:pt x="27463" y="50917"/>
                  </a:cubicBezTo>
                  <a:cubicBezTo>
                    <a:pt x="28378" y="53083"/>
                    <a:pt x="28737" y="55444"/>
                    <a:pt x="28506" y="57783"/>
                  </a:cubicBezTo>
                  <a:lnTo>
                    <a:pt x="28506" y="58652"/>
                  </a:lnTo>
                  <a:cubicBezTo>
                    <a:pt x="28506" y="154947"/>
                    <a:pt x="28506" y="251156"/>
                    <a:pt x="28506" y="348146"/>
                  </a:cubicBezTo>
                  <a:cubicBezTo>
                    <a:pt x="28714" y="350335"/>
                    <a:pt x="28385" y="352543"/>
                    <a:pt x="27550" y="354577"/>
                  </a:cubicBezTo>
                  <a:cubicBezTo>
                    <a:pt x="20597" y="367613"/>
                    <a:pt x="13471" y="380650"/>
                    <a:pt x="6431" y="393599"/>
                  </a:cubicBezTo>
                  <a:lnTo>
                    <a:pt x="0" y="405332"/>
                  </a:lnTo>
                  <a:lnTo>
                    <a:pt x="0" y="405332"/>
                  </a:lnTo>
                  <a:cubicBezTo>
                    <a:pt x="1094" y="405714"/>
                    <a:pt x="2234" y="405947"/>
                    <a:pt x="3389" y="406027"/>
                  </a:cubicBezTo>
                  <a:lnTo>
                    <a:pt x="203280" y="406027"/>
                  </a:lnTo>
                  <a:cubicBezTo>
                    <a:pt x="227493" y="407052"/>
                    <a:pt x="251749" y="406762"/>
                    <a:pt x="275936" y="405158"/>
                  </a:cubicBezTo>
                  <a:cubicBezTo>
                    <a:pt x="305641" y="402212"/>
                    <a:pt x="334269" y="392489"/>
                    <a:pt x="359629" y="376739"/>
                  </a:cubicBezTo>
                  <a:cubicBezTo>
                    <a:pt x="381982" y="363038"/>
                    <a:pt x="400042" y="343348"/>
                    <a:pt x="411774" y="319900"/>
                  </a:cubicBezTo>
                  <a:cubicBezTo>
                    <a:pt x="418744" y="305421"/>
                    <a:pt x="422369" y="289561"/>
                    <a:pt x="422377" y="273491"/>
                  </a:cubicBezTo>
                  <a:close/>
                  <a:moveTo>
                    <a:pt x="252123" y="211004"/>
                  </a:moveTo>
                  <a:cubicBezTo>
                    <a:pt x="273876" y="211725"/>
                    <a:pt x="294430" y="221112"/>
                    <a:pt x="309222" y="237076"/>
                  </a:cubicBezTo>
                  <a:cubicBezTo>
                    <a:pt x="329011" y="258785"/>
                    <a:pt x="329237" y="291928"/>
                    <a:pt x="309743" y="313904"/>
                  </a:cubicBezTo>
                  <a:cubicBezTo>
                    <a:pt x="294056" y="331443"/>
                    <a:pt x="271660" y="341490"/>
                    <a:pt x="248125" y="341541"/>
                  </a:cubicBezTo>
                  <a:cubicBezTo>
                    <a:pt x="234393" y="341541"/>
                    <a:pt x="219706" y="341541"/>
                    <a:pt x="201976" y="341541"/>
                  </a:cubicBezTo>
                  <a:lnTo>
                    <a:pt x="133231" y="341541"/>
                  </a:lnTo>
                  <a:lnTo>
                    <a:pt x="133231" y="211177"/>
                  </a:lnTo>
                  <a:lnTo>
                    <a:pt x="134883" y="210656"/>
                  </a:lnTo>
                  <a:cubicBezTo>
                    <a:pt x="135430" y="210583"/>
                    <a:pt x="135986" y="210583"/>
                    <a:pt x="136534" y="210656"/>
                  </a:cubicBezTo>
                  <a:lnTo>
                    <a:pt x="136534" y="210656"/>
                  </a:lnTo>
                  <a:lnTo>
                    <a:pt x="178598" y="210656"/>
                  </a:lnTo>
                  <a:cubicBezTo>
                    <a:pt x="202063" y="209961"/>
                    <a:pt x="227354" y="209961"/>
                    <a:pt x="252123" y="211004"/>
                  </a:cubicBezTo>
                  <a:close/>
                  <a:moveTo>
                    <a:pt x="133144" y="64823"/>
                  </a:moveTo>
                  <a:lnTo>
                    <a:pt x="135839" y="64823"/>
                  </a:lnTo>
                  <a:lnTo>
                    <a:pt x="139054" y="64823"/>
                  </a:lnTo>
                  <a:lnTo>
                    <a:pt x="221357" y="64823"/>
                  </a:lnTo>
                  <a:cubicBezTo>
                    <a:pt x="232872" y="64392"/>
                    <a:pt x="244257" y="67419"/>
                    <a:pt x="254035" y="73514"/>
                  </a:cubicBezTo>
                  <a:cubicBezTo>
                    <a:pt x="266975" y="80722"/>
                    <a:pt x="274389" y="94933"/>
                    <a:pt x="272894" y="109668"/>
                  </a:cubicBezTo>
                  <a:cubicBezTo>
                    <a:pt x="271460" y="125676"/>
                    <a:pt x="259701" y="138850"/>
                    <a:pt x="243953" y="142085"/>
                  </a:cubicBezTo>
                  <a:cubicBezTo>
                    <a:pt x="236323" y="144290"/>
                    <a:pt x="228431" y="145488"/>
                    <a:pt x="220488" y="145648"/>
                  </a:cubicBezTo>
                  <a:cubicBezTo>
                    <a:pt x="208929" y="145648"/>
                    <a:pt x="197457" y="145648"/>
                    <a:pt x="185724" y="145648"/>
                  </a:cubicBezTo>
                  <a:lnTo>
                    <a:pt x="137924" y="145648"/>
                  </a:lnTo>
                  <a:lnTo>
                    <a:pt x="135578" y="145648"/>
                  </a:lnTo>
                  <a:lnTo>
                    <a:pt x="132971" y="145648"/>
                  </a:lnTo>
                  <a:close/>
                </a:path>
              </a:pathLst>
            </a:custGeom>
            <a:solidFill>
              <a:schemeClr val="bg1"/>
            </a:solidFill>
            <a:ln w="8672" cap="flat">
              <a:noFill/>
              <a:prstDash val="solid"/>
              <a:miter/>
            </a:ln>
          </p:spPr>
          <p:txBody>
            <a:bodyPr rtlCol="0" anchor="ctr"/>
            <a:lstStyle/>
            <a:p>
              <a:endParaRPr lang="en-US" sz="2592"/>
            </a:p>
          </p:txBody>
        </p:sp>
        <p:sp>
          <p:nvSpPr>
            <p:cNvPr id="36" name="Freeform: Shape 35">
              <a:extLst>
                <a:ext uri="{FF2B5EF4-FFF2-40B4-BE49-F238E27FC236}">
                  <a16:creationId xmlns:a16="http://schemas.microsoft.com/office/drawing/2014/main" id="{832E79BA-E742-0267-7DA9-6CF98C1EE88A}"/>
                </a:ext>
              </a:extLst>
            </p:cNvPr>
            <p:cNvSpPr/>
            <p:nvPr/>
          </p:nvSpPr>
          <p:spPr>
            <a:xfrm>
              <a:off x="2340393" y="275687"/>
              <a:ext cx="235243" cy="229842"/>
            </a:xfrm>
            <a:custGeom>
              <a:avLst/>
              <a:gdLst>
                <a:gd name="connsiteX0" fmla="*/ 206061 w 344419"/>
                <a:gd name="connsiteY0" fmla="*/ 869 h 336511"/>
                <a:gd name="connsiteX1" fmla="*/ 208234 w 344419"/>
                <a:gd name="connsiteY1" fmla="*/ 5562 h 336511"/>
                <a:gd name="connsiteX2" fmla="*/ 209190 w 344419"/>
                <a:gd name="connsiteY2" fmla="*/ 7648 h 336511"/>
                <a:gd name="connsiteX3" fmla="*/ 214665 w 344419"/>
                <a:gd name="connsiteY3" fmla="*/ 17729 h 336511"/>
                <a:gd name="connsiteX4" fmla="*/ 229092 w 344419"/>
                <a:gd name="connsiteY4" fmla="*/ 44845 h 336511"/>
                <a:gd name="connsiteX5" fmla="*/ 230569 w 344419"/>
                <a:gd name="connsiteY5" fmla="*/ 49712 h 336511"/>
                <a:gd name="connsiteX6" fmla="*/ 230569 w 344419"/>
                <a:gd name="connsiteY6" fmla="*/ 60402 h 336511"/>
                <a:gd name="connsiteX7" fmla="*/ 230569 w 344419"/>
                <a:gd name="connsiteY7" fmla="*/ 228049 h 336511"/>
                <a:gd name="connsiteX8" fmla="*/ 208842 w 344419"/>
                <a:gd name="connsiteY8" fmla="*/ 263682 h 336511"/>
                <a:gd name="connsiteX9" fmla="*/ 173209 w 344419"/>
                <a:gd name="connsiteY9" fmla="*/ 272373 h 336511"/>
                <a:gd name="connsiteX10" fmla="*/ 159565 w 344419"/>
                <a:gd name="connsiteY10" fmla="*/ 271243 h 336511"/>
                <a:gd name="connsiteX11" fmla="*/ 113416 w 344419"/>
                <a:gd name="connsiteY11" fmla="*/ 219097 h 336511"/>
                <a:gd name="connsiteX12" fmla="*/ 113416 w 344419"/>
                <a:gd name="connsiteY12" fmla="*/ 78653 h 336511"/>
                <a:gd name="connsiteX13" fmla="*/ 128364 w 344419"/>
                <a:gd name="connsiteY13" fmla="*/ 19555 h 336511"/>
                <a:gd name="connsiteX14" fmla="*/ 134361 w 344419"/>
                <a:gd name="connsiteY14" fmla="*/ 8778 h 336511"/>
                <a:gd name="connsiteX15" fmla="*/ 136968 w 344419"/>
                <a:gd name="connsiteY15" fmla="*/ 3563 h 336511"/>
                <a:gd name="connsiteX16" fmla="*/ 138793 w 344419"/>
                <a:gd name="connsiteY16" fmla="*/ 0 h 336511"/>
                <a:gd name="connsiteX17" fmla="*/ 0 w 344419"/>
                <a:gd name="connsiteY17" fmla="*/ 0 h 336511"/>
                <a:gd name="connsiteX18" fmla="*/ 0 w 344419"/>
                <a:gd name="connsiteY18" fmla="*/ 4085 h 336511"/>
                <a:gd name="connsiteX19" fmla="*/ 5649 w 344419"/>
                <a:gd name="connsiteY19" fmla="*/ 14166 h 336511"/>
                <a:gd name="connsiteX20" fmla="*/ 23031 w 344419"/>
                <a:gd name="connsiteY20" fmla="*/ 46583 h 336511"/>
                <a:gd name="connsiteX21" fmla="*/ 23031 w 344419"/>
                <a:gd name="connsiteY21" fmla="*/ 49973 h 336511"/>
                <a:gd name="connsiteX22" fmla="*/ 23031 w 344419"/>
                <a:gd name="connsiteY22" fmla="*/ 98902 h 336511"/>
                <a:gd name="connsiteX23" fmla="*/ 23031 w 344419"/>
                <a:gd name="connsiteY23" fmla="*/ 223704 h 336511"/>
                <a:gd name="connsiteX24" fmla="*/ 23031 w 344419"/>
                <a:gd name="connsiteY24" fmla="*/ 237174 h 336511"/>
                <a:gd name="connsiteX25" fmla="*/ 171645 w 344419"/>
                <a:gd name="connsiteY25" fmla="*/ 336511 h 336511"/>
                <a:gd name="connsiteX26" fmla="*/ 320259 w 344419"/>
                <a:gd name="connsiteY26" fmla="*/ 237174 h 336511"/>
                <a:gd name="connsiteX27" fmla="*/ 320259 w 344419"/>
                <a:gd name="connsiteY27" fmla="*/ 224138 h 336511"/>
                <a:gd name="connsiteX28" fmla="*/ 320259 w 344419"/>
                <a:gd name="connsiteY28" fmla="*/ 159130 h 336511"/>
                <a:gd name="connsiteX29" fmla="*/ 320259 w 344419"/>
                <a:gd name="connsiteY29" fmla="*/ 70918 h 336511"/>
                <a:gd name="connsiteX30" fmla="*/ 330949 w 344419"/>
                <a:gd name="connsiteY30" fmla="*/ 27463 h 336511"/>
                <a:gd name="connsiteX31" fmla="*/ 338076 w 344419"/>
                <a:gd name="connsiteY31" fmla="*/ 14340 h 336511"/>
                <a:gd name="connsiteX32" fmla="*/ 340857 w 344419"/>
                <a:gd name="connsiteY32" fmla="*/ 8778 h 336511"/>
                <a:gd name="connsiteX33" fmla="*/ 342247 w 344419"/>
                <a:gd name="connsiteY33" fmla="*/ 5823 h 336511"/>
                <a:gd name="connsiteX34" fmla="*/ 344420 w 344419"/>
                <a:gd name="connsiteY34" fmla="*/ 1043 h 3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19" h="336511">
                  <a:moveTo>
                    <a:pt x="206061" y="869"/>
                  </a:moveTo>
                  <a:lnTo>
                    <a:pt x="208234" y="5562"/>
                  </a:lnTo>
                  <a:cubicBezTo>
                    <a:pt x="208234" y="6344"/>
                    <a:pt x="208929" y="6953"/>
                    <a:pt x="209190" y="7648"/>
                  </a:cubicBezTo>
                  <a:lnTo>
                    <a:pt x="214665" y="17729"/>
                  </a:lnTo>
                  <a:cubicBezTo>
                    <a:pt x="219532" y="26420"/>
                    <a:pt x="224399" y="35806"/>
                    <a:pt x="229092" y="44845"/>
                  </a:cubicBezTo>
                  <a:cubicBezTo>
                    <a:pt x="229978" y="46319"/>
                    <a:pt x="230491" y="47992"/>
                    <a:pt x="230569" y="49712"/>
                  </a:cubicBezTo>
                  <a:lnTo>
                    <a:pt x="230569" y="60402"/>
                  </a:lnTo>
                  <a:cubicBezTo>
                    <a:pt x="230569" y="114894"/>
                    <a:pt x="230569" y="174252"/>
                    <a:pt x="230569" y="228049"/>
                  </a:cubicBezTo>
                  <a:cubicBezTo>
                    <a:pt x="230882" y="243144"/>
                    <a:pt x="222408" y="257050"/>
                    <a:pt x="208842" y="263682"/>
                  </a:cubicBezTo>
                  <a:cubicBezTo>
                    <a:pt x="197900" y="269564"/>
                    <a:pt x="185637" y="272555"/>
                    <a:pt x="173209" y="272373"/>
                  </a:cubicBezTo>
                  <a:cubicBezTo>
                    <a:pt x="168638" y="272334"/>
                    <a:pt x="164075" y="271957"/>
                    <a:pt x="159565" y="271243"/>
                  </a:cubicBezTo>
                  <a:cubicBezTo>
                    <a:pt x="128191" y="266115"/>
                    <a:pt x="112634" y="248646"/>
                    <a:pt x="113416" y="219097"/>
                  </a:cubicBezTo>
                  <a:cubicBezTo>
                    <a:pt x="114546" y="174165"/>
                    <a:pt x="114546" y="122976"/>
                    <a:pt x="113416" y="78653"/>
                  </a:cubicBezTo>
                  <a:cubicBezTo>
                    <a:pt x="111565" y="57829"/>
                    <a:pt x="116832" y="36993"/>
                    <a:pt x="128364" y="19555"/>
                  </a:cubicBezTo>
                  <a:cubicBezTo>
                    <a:pt x="130641" y="16122"/>
                    <a:pt x="132640" y="12518"/>
                    <a:pt x="134361" y="8778"/>
                  </a:cubicBezTo>
                  <a:cubicBezTo>
                    <a:pt x="135143" y="7127"/>
                    <a:pt x="136012" y="5301"/>
                    <a:pt x="136968" y="3563"/>
                  </a:cubicBezTo>
                  <a:lnTo>
                    <a:pt x="138793" y="0"/>
                  </a:lnTo>
                  <a:lnTo>
                    <a:pt x="0" y="0"/>
                  </a:lnTo>
                  <a:lnTo>
                    <a:pt x="0" y="4085"/>
                  </a:lnTo>
                  <a:lnTo>
                    <a:pt x="5649" y="14166"/>
                  </a:lnTo>
                  <a:cubicBezTo>
                    <a:pt x="11559" y="25030"/>
                    <a:pt x="17556" y="35806"/>
                    <a:pt x="23031" y="46583"/>
                  </a:cubicBezTo>
                  <a:cubicBezTo>
                    <a:pt x="23265" y="47701"/>
                    <a:pt x="23265" y="48855"/>
                    <a:pt x="23031" y="49973"/>
                  </a:cubicBezTo>
                  <a:lnTo>
                    <a:pt x="23031" y="98902"/>
                  </a:lnTo>
                  <a:cubicBezTo>
                    <a:pt x="23031" y="140619"/>
                    <a:pt x="23031" y="183812"/>
                    <a:pt x="23031" y="223704"/>
                  </a:cubicBezTo>
                  <a:cubicBezTo>
                    <a:pt x="23031" y="226658"/>
                    <a:pt x="23031" y="235523"/>
                    <a:pt x="23031" y="237174"/>
                  </a:cubicBezTo>
                  <a:cubicBezTo>
                    <a:pt x="23031" y="292014"/>
                    <a:pt x="89516" y="336511"/>
                    <a:pt x="171645" y="336511"/>
                  </a:cubicBezTo>
                  <a:cubicBezTo>
                    <a:pt x="253774" y="336511"/>
                    <a:pt x="320259" y="292014"/>
                    <a:pt x="320259" y="237174"/>
                  </a:cubicBezTo>
                  <a:cubicBezTo>
                    <a:pt x="320259" y="236132"/>
                    <a:pt x="320259" y="227528"/>
                    <a:pt x="320259" y="224138"/>
                  </a:cubicBezTo>
                  <a:cubicBezTo>
                    <a:pt x="320259" y="203280"/>
                    <a:pt x="320259" y="181292"/>
                    <a:pt x="320259" y="159130"/>
                  </a:cubicBezTo>
                  <a:cubicBezTo>
                    <a:pt x="320259" y="129581"/>
                    <a:pt x="320259" y="99076"/>
                    <a:pt x="320259" y="70918"/>
                  </a:cubicBezTo>
                  <a:cubicBezTo>
                    <a:pt x="319034" y="55658"/>
                    <a:pt x="322780" y="40413"/>
                    <a:pt x="330949" y="27463"/>
                  </a:cubicBezTo>
                  <a:cubicBezTo>
                    <a:pt x="333608" y="23251"/>
                    <a:pt x="335990" y="18867"/>
                    <a:pt x="338076" y="14340"/>
                  </a:cubicBezTo>
                  <a:cubicBezTo>
                    <a:pt x="339032" y="12515"/>
                    <a:pt x="339901" y="10603"/>
                    <a:pt x="340857" y="8778"/>
                  </a:cubicBezTo>
                  <a:cubicBezTo>
                    <a:pt x="341369" y="7818"/>
                    <a:pt x="341839" y="6832"/>
                    <a:pt x="342247" y="5823"/>
                  </a:cubicBezTo>
                  <a:lnTo>
                    <a:pt x="344420" y="1043"/>
                  </a:lnTo>
                  <a:close/>
                </a:path>
              </a:pathLst>
            </a:custGeom>
            <a:solidFill>
              <a:schemeClr val="bg1"/>
            </a:solidFill>
            <a:ln w="8672" cap="flat">
              <a:noFill/>
              <a:prstDash val="solid"/>
              <a:miter/>
            </a:ln>
          </p:spPr>
          <p:txBody>
            <a:bodyPr rtlCol="0" anchor="ctr"/>
            <a:lstStyle/>
            <a:p>
              <a:endParaRPr lang="en-US" sz="2592"/>
            </a:p>
          </p:txBody>
        </p:sp>
        <p:sp>
          <p:nvSpPr>
            <p:cNvPr id="37" name="Freeform: Shape 36">
              <a:extLst>
                <a:ext uri="{FF2B5EF4-FFF2-40B4-BE49-F238E27FC236}">
                  <a16:creationId xmlns:a16="http://schemas.microsoft.com/office/drawing/2014/main" id="{0C361835-2937-AD55-32BB-D5349F3EB605}"/>
                </a:ext>
              </a:extLst>
            </p:cNvPr>
            <p:cNvSpPr/>
            <p:nvPr/>
          </p:nvSpPr>
          <p:spPr>
            <a:xfrm>
              <a:off x="3741400" y="275866"/>
              <a:ext cx="47488" cy="47504"/>
            </a:xfrm>
            <a:custGeom>
              <a:avLst/>
              <a:gdLst>
                <a:gd name="connsiteX0" fmla="*/ 9 w 69527"/>
                <a:gd name="connsiteY0" fmla="*/ 35546 h 69550"/>
                <a:gd name="connsiteX1" fmla="*/ 33982 w 69527"/>
                <a:gd name="connsiteY1" fmla="*/ 9 h 69550"/>
                <a:gd name="connsiteX2" fmla="*/ 69519 w 69527"/>
                <a:gd name="connsiteY2" fmla="*/ 33982 h 69550"/>
                <a:gd name="connsiteX3" fmla="*/ 35546 w 69527"/>
                <a:gd name="connsiteY3" fmla="*/ 69519 h 69550"/>
                <a:gd name="connsiteX4" fmla="*/ 34773 w 69527"/>
                <a:gd name="connsiteY4" fmla="*/ 69527 h 69550"/>
                <a:gd name="connsiteX5" fmla="*/ 26 w 69527"/>
                <a:gd name="connsiteY5" fmla="*/ 37223 h 69550"/>
                <a:gd name="connsiteX6" fmla="*/ 9 w 69527"/>
                <a:gd name="connsiteY6" fmla="*/ 35546 h 69550"/>
                <a:gd name="connsiteX7" fmla="*/ 34773 w 69527"/>
                <a:gd name="connsiteY7" fmla="*/ 9473 h 69550"/>
                <a:gd name="connsiteX8" fmla="*/ 10047 w 69527"/>
                <a:gd name="connsiteY8" fmla="*/ 34116 h 69550"/>
                <a:gd name="connsiteX9" fmla="*/ 10091 w 69527"/>
                <a:gd name="connsiteY9" fmla="*/ 35546 h 69550"/>
                <a:gd name="connsiteX10" fmla="*/ 33269 w 69527"/>
                <a:gd name="connsiteY10" fmla="*/ 61648 h 69550"/>
                <a:gd name="connsiteX11" fmla="*/ 59368 w 69527"/>
                <a:gd name="connsiteY11" fmla="*/ 38474 h 69550"/>
                <a:gd name="connsiteX12" fmla="*/ 59368 w 69527"/>
                <a:gd name="connsiteY12" fmla="*/ 35546 h 69550"/>
                <a:gd name="connsiteX13" fmla="*/ 35850 w 69527"/>
                <a:gd name="connsiteY13" fmla="*/ 9585 h 69550"/>
                <a:gd name="connsiteX14" fmla="*/ 35120 w 69527"/>
                <a:gd name="connsiteY14" fmla="*/ 9560 h 69550"/>
                <a:gd name="connsiteX15" fmla="*/ 28950 w 69527"/>
                <a:gd name="connsiteY15" fmla="*/ 54058 h 69550"/>
                <a:gd name="connsiteX16" fmla="*/ 20867 w 69527"/>
                <a:gd name="connsiteY16" fmla="*/ 54058 h 69550"/>
                <a:gd name="connsiteX17" fmla="*/ 20867 w 69527"/>
                <a:gd name="connsiteY17" fmla="*/ 16861 h 69550"/>
                <a:gd name="connsiteX18" fmla="*/ 34946 w 69527"/>
                <a:gd name="connsiteY18" fmla="*/ 16861 h 69550"/>
                <a:gd name="connsiteX19" fmla="*/ 50242 w 69527"/>
                <a:gd name="connsiteY19" fmla="*/ 28072 h 69550"/>
                <a:gd name="connsiteX20" fmla="*/ 42855 w 69527"/>
                <a:gd name="connsiteY20" fmla="*/ 37895 h 69550"/>
                <a:gd name="connsiteX21" fmla="*/ 41465 w 69527"/>
                <a:gd name="connsiteY21" fmla="*/ 37979 h 69550"/>
                <a:gd name="connsiteX22" fmla="*/ 50155 w 69527"/>
                <a:gd name="connsiteY22" fmla="*/ 54145 h 69550"/>
                <a:gd name="connsiteX23" fmla="*/ 41465 w 69527"/>
                <a:gd name="connsiteY23" fmla="*/ 54145 h 69550"/>
                <a:gd name="connsiteX24" fmla="*/ 32774 w 69527"/>
                <a:gd name="connsiteY24" fmla="*/ 38849 h 69550"/>
                <a:gd name="connsiteX25" fmla="*/ 28950 w 69527"/>
                <a:gd name="connsiteY25" fmla="*/ 38849 h 69550"/>
                <a:gd name="connsiteX26" fmla="*/ 28950 w 69527"/>
                <a:gd name="connsiteY26" fmla="*/ 32157 h 69550"/>
                <a:gd name="connsiteX27" fmla="*/ 35989 w 69527"/>
                <a:gd name="connsiteY27" fmla="*/ 32157 h 69550"/>
                <a:gd name="connsiteX28" fmla="*/ 41812 w 69527"/>
                <a:gd name="connsiteY28" fmla="*/ 27203 h 69550"/>
                <a:gd name="connsiteX29" fmla="*/ 34686 w 69527"/>
                <a:gd name="connsiteY29" fmla="*/ 23379 h 69550"/>
                <a:gd name="connsiteX30" fmla="*/ 28950 w 69527"/>
                <a:gd name="connsiteY30" fmla="*/ 23379 h 6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527" h="69550">
                  <a:moveTo>
                    <a:pt x="9" y="35546"/>
                  </a:moveTo>
                  <a:cubicBezTo>
                    <a:pt x="-426" y="16351"/>
                    <a:pt x="14783" y="441"/>
                    <a:pt x="33982" y="9"/>
                  </a:cubicBezTo>
                  <a:cubicBezTo>
                    <a:pt x="53180" y="-423"/>
                    <a:pt x="69084" y="14787"/>
                    <a:pt x="69519" y="33982"/>
                  </a:cubicBezTo>
                  <a:cubicBezTo>
                    <a:pt x="69953" y="53176"/>
                    <a:pt x="54744" y="69087"/>
                    <a:pt x="35546" y="69519"/>
                  </a:cubicBezTo>
                  <a:cubicBezTo>
                    <a:pt x="35285" y="69525"/>
                    <a:pt x="35033" y="69527"/>
                    <a:pt x="34773" y="69527"/>
                  </a:cubicBezTo>
                  <a:cubicBezTo>
                    <a:pt x="16261" y="70201"/>
                    <a:pt x="704" y="55738"/>
                    <a:pt x="26" y="37223"/>
                  </a:cubicBezTo>
                  <a:cubicBezTo>
                    <a:pt x="9" y="36664"/>
                    <a:pt x="0" y="36105"/>
                    <a:pt x="9" y="35546"/>
                  </a:cubicBezTo>
                  <a:close/>
                  <a:moveTo>
                    <a:pt x="34773" y="9473"/>
                  </a:moveTo>
                  <a:cubicBezTo>
                    <a:pt x="21145" y="9452"/>
                    <a:pt x="10073" y="20485"/>
                    <a:pt x="10047" y="34116"/>
                  </a:cubicBezTo>
                  <a:cubicBezTo>
                    <a:pt x="10047" y="34594"/>
                    <a:pt x="10064" y="35070"/>
                    <a:pt x="10091" y="35546"/>
                  </a:cubicBezTo>
                  <a:cubicBezTo>
                    <a:pt x="9282" y="49153"/>
                    <a:pt x="19659" y="60840"/>
                    <a:pt x="33269" y="61648"/>
                  </a:cubicBezTo>
                  <a:cubicBezTo>
                    <a:pt x="46870" y="62457"/>
                    <a:pt x="58560" y="52081"/>
                    <a:pt x="59368" y="38474"/>
                  </a:cubicBezTo>
                  <a:cubicBezTo>
                    <a:pt x="59428" y="37499"/>
                    <a:pt x="59428" y="36521"/>
                    <a:pt x="59368" y="35546"/>
                  </a:cubicBezTo>
                  <a:cubicBezTo>
                    <a:pt x="60046" y="21883"/>
                    <a:pt x="49512" y="10260"/>
                    <a:pt x="35850" y="9585"/>
                  </a:cubicBezTo>
                  <a:cubicBezTo>
                    <a:pt x="35607" y="9573"/>
                    <a:pt x="35364" y="9565"/>
                    <a:pt x="35120" y="9560"/>
                  </a:cubicBezTo>
                  <a:close/>
                  <a:moveTo>
                    <a:pt x="28950" y="54058"/>
                  </a:moveTo>
                  <a:lnTo>
                    <a:pt x="20867" y="54058"/>
                  </a:lnTo>
                  <a:lnTo>
                    <a:pt x="20867" y="16861"/>
                  </a:lnTo>
                  <a:lnTo>
                    <a:pt x="34946" y="16861"/>
                  </a:lnTo>
                  <a:cubicBezTo>
                    <a:pt x="44680" y="16861"/>
                    <a:pt x="50242" y="19555"/>
                    <a:pt x="50242" y="28072"/>
                  </a:cubicBezTo>
                  <a:cubicBezTo>
                    <a:pt x="50912" y="32824"/>
                    <a:pt x="47609" y="37223"/>
                    <a:pt x="42855" y="37895"/>
                  </a:cubicBezTo>
                  <a:cubicBezTo>
                    <a:pt x="42394" y="37960"/>
                    <a:pt x="41934" y="37989"/>
                    <a:pt x="41465" y="37979"/>
                  </a:cubicBezTo>
                  <a:lnTo>
                    <a:pt x="50155" y="54145"/>
                  </a:lnTo>
                  <a:lnTo>
                    <a:pt x="41465" y="54145"/>
                  </a:lnTo>
                  <a:lnTo>
                    <a:pt x="32774" y="38849"/>
                  </a:lnTo>
                  <a:lnTo>
                    <a:pt x="28950" y="38849"/>
                  </a:lnTo>
                  <a:close/>
                  <a:moveTo>
                    <a:pt x="28950" y="32157"/>
                  </a:moveTo>
                  <a:lnTo>
                    <a:pt x="35989" y="32157"/>
                  </a:lnTo>
                  <a:cubicBezTo>
                    <a:pt x="40509" y="32157"/>
                    <a:pt x="41812" y="30940"/>
                    <a:pt x="41812" y="27203"/>
                  </a:cubicBezTo>
                  <a:cubicBezTo>
                    <a:pt x="41812" y="23466"/>
                    <a:pt x="40161" y="23379"/>
                    <a:pt x="34686" y="23379"/>
                  </a:cubicBezTo>
                  <a:lnTo>
                    <a:pt x="28950" y="23379"/>
                  </a:lnTo>
                  <a:close/>
                </a:path>
              </a:pathLst>
            </a:custGeom>
            <a:solidFill>
              <a:schemeClr val="bg1"/>
            </a:solidFill>
            <a:ln w="8672" cap="flat">
              <a:noFill/>
              <a:prstDash val="solid"/>
              <a:miter/>
            </a:ln>
          </p:spPr>
          <p:txBody>
            <a:bodyPr rtlCol="0" anchor="ctr"/>
            <a:lstStyle/>
            <a:p>
              <a:endParaRPr lang="en-US" sz="2592"/>
            </a:p>
          </p:txBody>
        </p:sp>
      </p:grpSp>
      <p:pic>
        <p:nvPicPr>
          <p:cNvPr id="10" name="Picture 9" descr="A close up of a circle&#10;&#10;Description automatically generated with low confidence">
            <a:extLst>
              <a:ext uri="{FF2B5EF4-FFF2-40B4-BE49-F238E27FC236}">
                <a16:creationId xmlns:a16="http://schemas.microsoft.com/office/drawing/2014/main" id="{42C8B9FB-4F65-665E-2E9F-E7DBC702B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85" y="7189698"/>
            <a:ext cx="5806172" cy="1321587"/>
          </a:xfrm>
          <a:prstGeom prst="rect">
            <a:avLst/>
          </a:prstGeom>
        </p:spPr>
      </p:pic>
      <p:sp>
        <p:nvSpPr>
          <p:cNvPr id="11" name="TextBox 10">
            <a:hlinkClick r:id="rId5"/>
            <a:extLst>
              <a:ext uri="{FF2B5EF4-FFF2-40B4-BE49-F238E27FC236}">
                <a16:creationId xmlns:a16="http://schemas.microsoft.com/office/drawing/2014/main" id="{4515F3D8-CB52-CFE6-55CD-3B0F08D999DC}"/>
              </a:ext>
            </a:extLst>
          </p:cNvPr>
          <p:cNvSpPr txBox="1"/>
          <p:nvPr/>
        </p:nvSpPr>
        <p:spPr>
          <a:xfrm>
            <a:off x="4188460" y="359621"/>
            <a:ext cx="1597572" cy="461665"/>
          </a:xfrm>
          <a:prstGeom prst="rect">
            <a:avLst/>
          </a:prstGeom>
          <a:solidFill>
            <a:srgbClr val="001D50"/>
          </a:solidFill>
        </p:spPr>
        <p:txBody>
          <a:bodyPr wrap="square" tIns="91440" bIns="91440" rtlCol="0" anchor="ctr">
            <a:spAutoFit/>
          </a:bodyPr>
          <a:lstStyle/>
          <a:p>
            <a:pPr algn="ctr"/>
            <a:r>
              <a:rPr lang="en-US" b="1" dirty="0">
                <a:solidFill>
                  <a:schemeClr val="bg1"/>
                </a:solidFill>
                <a:latin typeface="Trade Gothic Next Cond" panose="020B0506040303020004" pitchFamily="34" charset="0"/>
              </a:rPr>
              <a:t>LEARN MORE</a:t>
            </a:r>
          </a:p>
        </p:txBody>
      </p:sp>
    </p:spTree>
    <p:extLst>
      <p:ext uri="{BB962C8B-B14F-4D97-AF65-F5344CB8AC3E}">
        <p14:creationId xmlns:p14="http://schemas.microsoft.com/office/powerpoint/2010/main" val="399631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34EEF-3780-10F3-2DDE-B178B1620ADB}"/>
              </a:ext>
            </a:extLst>
          </p:cNvPr>
          <p:cNvSpPr/>
          <p:nvPr/>
        </p:nvSpPr>
        <p:spPr>
          <a:xfrm>
            <a:off x="0" y="8284"/>
            <a:ext cx="13258800" cy="267546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A5A70D-BA1E-4E73-9E53-FBA7ABD2ADDA}"/>
              </a:ext>
            </a:extLst>
          </p:cNvPr>
          <p:cNvSpPr txBox="1"/>
          <p:nvPr/>
        </p:nvSpPr>
        <p:spPr>
          <a:xfrm>
            <a:off x="543469" y="537407"/>
            <a:ext cx="5080160" cy="728461"/>
          </a:xfrm>
          <a:prstGeom prst="rect">
            <a:avLst/>
          </a:prstGeom>
          <a:noFill/>
        </p:spPr>
        <p:txBody>
          <a:bodyPr wrap="none" lIns="50857" tIns="25428" rIns="50857" bIns="25428" rtlCol="0">
            <a:spAutoFit/>
          </a:bodyPr>
          <a:lstStyle/>
          <a:p>
            <a:r>
              <a:rPr lang="en-US" sz="4400" b="1" dirty="0">
                <a:solidFill>
                  <a:srgbClr val="001D50"/>
                </a:solidFill>
                <a:latin typeface="Trade Gothic Next Cond" panose="020B0506040303020004" pitchFamily="34" charset="0"/>
                <a:cs typeface="Times New Roman" panose="02020603050405020304" pitchFamily="18" charset="0"/>
              </a:rPr>
              <a:t>CURRENT PROMOTIONS</a:t>
            </a:r>
            <a:endParaRPr lang="en-US" sz="4800" b="1" dirty="0">
              <a:latin typeface="Trade Gothic Next Cond" panose="020B05060403030200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CACC6F5-86FF-E2B1-3C6A-5133DD92E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4461"/>
            <a:ext cx="13168313" cy="607273"/>
          </a:xfrm>
          <a:prstGeom prst="rect">
            <a:avLst/>
          </a:prstGeom>
          <a:solidFill>
            <a:srgbClr val="001D50"/>
          </a:solidFill>
        </p:spPr>
      </p:pic>
      <p:grpSp>
        <p:nvGrpSpPr>
          <p:cNvPr id="10" name="Group 9">
            <a:extLst>
              <a:ext uri="{FF2B5EF4-FFF2-40B4-BE49-F238E27FC236}">
                <a16:creationId xmlns:a16="http://schemas.microsoft.com/office/drawing/2014/main" id="{91FA0958-F1D3-880D-C43E-5B900D6596BE}"/>
              </a:ext>
            </a:extLst>
          </p:cNvPr>
          <p:cNvGrpSpPr>
            <a:grpSpLocks noChangeAspect="1"/>
          </p:cNvGrpSpPr>
          <p:nvPr/>
        </p:nvGrpSpPr>
        <p:grpSpPr>
          <a:xfrm>
            <a:off x="362851" y="9366705"/>
            <a:ext cx="2173315" cy="393059"/>
            <a:chOff x="1335964" y="143790"/>
            <a:chExt cx="2452924" cy="443628"/>
          </a:xfrm>
        </p:grpSpPr>
        <p:sp>
          <p:nvSpPr>
            <p:cNvPr id="11" name="Freeform: Shape 10">
              <a:extLst>
                <a:ext uri="{FF2B5EF4-FFF2-40B4-BE49-F238E27FC236}">
                  <a16:creationId xmlns:a16="http://schemas.microsoft.com/office/drawing/2014/main" id="{27FADBCE-8AA6-7263-CBEA-93E0BF00A95A}"/>
                </a:ext>
              </a:extLst>
            </p:cNvPr>
            <p:cNvSpPr/>
            <p:nvPr/>
          </p:nvSpPr>
          <p:spPr>
            <a:xfrm>
              <a:off x="1539819" y="395298"/>
              <a:ext cx="59688" cy="96097"/>
            </a:xfrm>
            <a:custGeom>
              <a:avLst/>
              <a:gdLst>
                <a:gd name="connsiteX0" fmla="*/ 86977 w 87389"/>
                <a:gd name="connsiteY0" fmla="*/ 36415 h 140695"/>
                <a:gd name="connsiteX1" fmla="*/ 69595 w 87389"/>
                <a:gd name="connsiteY1" fmla="*/ 0 h 140695"/>
                <a:gd name="connsiteX2" fmla="*/ 1111 w 87389"/>
                <a:gd name="connsiteY2" fmla="*/ 106811 h 140695"/>
                <a:gd name="connsiteX3" fmla="*/ 3544 w 87389"/>
                <a:gd name="connsiteY3" fmla="*/ 131406 h 140695"/>
                <a:gd name="connsiteX4" fmla="*/ 5977 w 87389"/>
                <a:gd name="connsiteY4" fmla="*/ 137055 h 140695"/>
                <a:gd name="connsiteX5" fmla="*/ 14563 w 87389"/>
                <a:gd name="connsiteY5" fmla="*/ 140056 h 140695"/>
                <a:gd name="connsiteX6" fmla="*/ 16580 w 87389"/>
                <a:gd name="connsiteY6" fmla="*/ 138533 h 140695"/>
                <a:gd name="connsiteX7" fmla="*/ 74462 w 87389"/>
                <a:gd name="connsiteY7" fmla="*/ 61966 h 140695"/>
                <a:gd name="connsiteX8" fmla="*/ 86977 w 87389"/>
                <a:gd name="connsiteY8" fmla="*/ 36415 h 14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 h="140695">
                  <a:moveTo>
                    <a:pt x="86977" y="36415"/>
                  </a:moveTo>
                  <a:cubicBezTo>
                    <a:pt x="89200" y="21860"/>
                    <a:pt x="82309" y="7425"/>
                    <a:pt x="69595" y="0"/>
                  </a:cubicBezTo>
                  <a:cubicBezTo>
                    <a:pt x="63077" y="8691"/>
                    <a:pt x="4935" y="97946"/>
                    <a:pt x="1111" y="106811"/>
                  </a:cubicBezTo>
                  <a:cubicBezTo>
                    <a:pt x="-970" y="115042"/>
                    <a:pt x="-110" y="123743"/>
                    <a:pt x="3544" y="131406"/>
                  </a:cubicBezTo>
                  <a:cubicBezTo>
                    <a:pt x="4065" y="132884"/>
                    <a:pt x="5369" y="135404"/>
                    <a:pt x="5977" y="137055"/>
                  </a:cubicBezTo>
                  <a:cubicBezTo>
                    <a:pt x="7519" y="140255"/>
                    <a:pt x="11363" y="141599"/>
                    <a:pt x="14563" y="140056"/>
                  </a:cubicBezTo>
                  <a:cubicBezTo>
                    <a:pt x="15330" y="139687"/>
                    <a:pt x="16015" y="139169"/>
                    <a:pt x="16580" y="138533"/>
                  </a:cubicBezTo>
                  <a:cubicBezTo>
                    <a:pt x="33962" y="123411"/>
                    <a:pt x="70812" y="67181"/>
                    <a:pt x="74462" y="61966"/>
                  </a:cubicBezTo>
                  <a:cubicBezTo>
                    <a:pt x="80259" y="54346"/>
                    <a:pt x="84510" y="45666"/>
                    <a:pt x="86977" y="36415"/>
                  </a:cubicBezTo>
                  <a:close/>
                </a:path>
              </a:pathLst>
            </a:custGeom>
            <a:solidFill>
              <a:schemeClr val="bg1"/>
            </a:solidFill>
            <a:ln w="8672" cap="flat">
              <a:noFill/>
              <a:prstDash val="solid"/>
              <a:miter/>
            </a:ln>
          </p:spPr>
          <p:txBody>
            <a:bodyPr rtlCol="0" anchor="ctr"/>
            <a:lstStyle/>
            <a:p>
              <a:endParaRPr lang="en-US" sz="2592"/>
            </a:p>
          </p:txBody>
        </p:sp>
        <p:sp>
          <p:nvSpPr>
            <p:cNvPr id="12" name="Freeform: Shape 11">
              <a:extLst>
                <a:ext uri="{FF2B5EF4-FFF2-40B4-BE49-F238E27FC236}">
                  <a16:creationId xmlns:a16="http://schemas.microsoft.com/office/drawing/2014/main" id="{34988DAA-DC51-D2ED-C1BB-DBC493270C62}"/>
                </a:ext>
              </a:extLst>
            </p:cNvPr>
            <p:cNvSpPr/>
            <p:nvPr/>
          </p:nvSpPr>
          <p:spPr>
            <a:xfrm>
              <a:off x="1335964" y="143790"/>
              <a:ext cx="5935" cy="5935"/>
            </a:xfrm>
            <a:custGeom>
              <a:avLst/>
              <a:gdLst/>
              <a:ahLst/>
              <a:cxnLst/>
              <a:rect l="l" t="t" r="r" b="b"/>
              <a:pathLst>
                <a:path w="8690" h="8690"/>
              </a:pathLst>
            </a:custGeom>
            <a:solidFill>
              <a:schemeClr val="bg1"/>
            </a:solidFill>
            <a:ln w="8672" cap="flat">
              <a:noFill/>
              <a:prstDash val="solid"/>
              <a:miter/>
            </a:ln>
          </p:spPr>
          <p:txBody>
            <a:bodyPr rtlCol="0" anchor="ctr"/>
            <a:lstStyle/>
            <a:p>
              <a:endParaRPr lang="en-US" sz="2592"/>
            </a:p>
          </p:txBody>
        </p:sp>
        <p:sp>
          <p:nvSpPr>
            <p:cNvPr id="13" name="Freeform: Shape 12">
              <a:extLst>
                <a:ext uri="{FF2B5EF4-FFF2-40B4-BE49-F238E27FC236}">
                  <a16:creationId xmlns:a16="http://schemas.microsoft.com/office/drawing/2014/main" id="{193C96B1-1F8B-D4A4-3B3F-F7C382FD9EF6}"/>
                </a:ext>
              </a:extLst>
            </p:cNvPr>
            <p:cNvSpPr/>
            <p:nvPr/>
          </p:nvSpPr>
          <p:spPr>
            <a:xfrm>
              <a:off x="1336140" y="143795"/>
              <a:ext cx="465791" cy="443623"/>
            </a:xfrm>
            <a:custGeom>
              <a:avLst/>
              <a:gdLst>
                <a:gd name="connsiteX0" fmla="*/ 676155 w 681964"/>
                <a:gd name="connsiteY0" fmla="*/ 242728 h 649509"/>
                <a:gd name="connsiteX1" fmla="*/ 435504 w 681964"/>
                <a:gd name="connsiteY1" fmla="*/ 237079 h 649509"/>
                <a:gd name="connsiteX2" fmla="*/ 428899 w 681964"/>
                <a:gd name="connsiteY2" fmla="*/ 232212 h 649509"/>
                <a:gd name="connsiteX3" fmla="*/ 347378 w 681964"/>
                <a:gd name="connsiteY3" fmla="*/ 3902 h 649509"/>
                <a:gd name="connsiteX4" fmla="*/ 337938 w 681964"/>
                <a:gd name="connsiteY4" fmla="*/ 740 h 649509"/>
                <a:gd name="connsiteX5" fmla="*/ 334776 w 681964"/>
                <a:gd name="connsiteY5" fmla="*/ 3902 h 649509"/>
                <a:gd name="connsiteX6" fmla="*/ 252995 w 681964"/>
                <a:gd name="connsiteY6" fmla="*/ 232212 h 649509"/>
                <a:gd name="connsiteX7" fmla="*/ 246390 w 681964"/>
                <a:gd name="connsiteY7" fmla="*/ 237079 h 649509"/>
                <a:gd name="connsiteX8" fmla="*/ 5739 w 681964"/>
                <a:gd name="connsiteY8" fmla="*/ 242728 h 649509"/>
                <a:gd name="connsiteX9" fmla="*/ 123 w 681964"/>
                <a:gd name="connsiteY9" fmla="*/ 250947 h 649509"/>
                <a:gd name="connsiteX10" fmla="*/ 2350 w 681964"/>
                <a:gd name="connsiteY10" fmla="*/ 254895 h 649509"/>
                <a:gd name="connsiteX11" fmla="*/ 192594 w 681964"/>
                <a:gd name="connsiteY11" fmla="*/ 404117 h 649509"/>
                <a:gd name="connsiteX12" fmla="*/ 195114 w 681964"/>
                <a:gd name="connsiteY12" fmla="*/ 411852 h 649509"/>
                <a:gd name="connsiteX13" fmla="*/ 127325 w 681964"/>
                <a:gd name="connsiteY13" fmla="*/ 641466 h 649509"/>
                <a:gd name="connsiteX14" fmla="*/ 133031 w 681964"/>
                <a:gd name="connsiteY14" fmla="*/ 649322 h 649509"/>
                <a:gd name="connsiteX15" fmla="*/ 137928 w 681964"/>
                <a:gd name="connsiteY15" fmla="*/ 648245 h 649509"/>
                <a:gd name="connsiteX16" fmla="*/ 301317 w 681964"/>
                <a:gd name="connsiteY16" fmla="*/ 537957 h 649509"/>
                <a:gd name="connsiteX17" fmla="*/ 275244 w 681964"/>
                <a:gd name="connsiteY17" fmla="*/ 485812 h 649509"/>
                <a:gd name="connsiteX18" fmla="*/ 257167 w 681964"/>
                <a:gd name="connsiteY18" fmla="*/ 441575 h 649509"/>
                <a:gd name="connsiteX19" fmla="*/ 270203 w 681964"/>
                <a:gd name="connsiteY19" fmla="*/ 395774 h 649509"/>
                <a:gd name="connsiteX20" fmla="*/ 333994 w 681964"/>
                <a:gd name="connsiteY20" fmla="*/ 293135 h 649509"/>
                <a:gd name="connsiteX21" fmla="*/ 341382 w 681964"/>
                <a:gd name="connsiteY21" fmla="*/ 244900 h 649509"/>
                <a:gd name="connsiteX22" fmla="*/ 334429 w 681964"/>
                <a:gd name="connsiteY22" fmla="*/ 227519 h 649509"/>
                <a:gd name="connsiteX23" fmla="*/ 331648 w 681964"/>
                <a:gd name="connsiteY23" fmla="*/ 224042 h 649509"/>
                <a:gd name="connsiteX24" fmla="*/ 331039 w 681964"/>
                <a:gd name="connsiteY24" fmla="*/ 222043 h 649509"/>
                <a:gd name="connsiteX25" fmla="*/ 334255 w 681964"/>
                <a:gd name="connsiteY25" fmla="*/ 218828 h 649509"/>
                <a:gd name="connsiteX26" fmla="*/ 336167 w 681964"/>
                <a:gd name="connsiteY26" fmla="*/ 219349 h 649509"/>
                <a:gd name="connsiteX27" fmla="*/ 383967 w 681964"/>
                <a:gd name="connsiteY27" fmla="*/ 334590 h 649509"/>
                <a:gd name="connsiteX28" fmla="*/ 374581 w 681964"/>
                <a:gd name="connsiteY28" fmla="*/ 356318 h 649509"/>
                <a:gd name="connsiteX29" fmla="*/ 370409 w 681964"/>
                <a:gd name="connsiteY29" fmla="*/ 363618 h 649509"/>
                <a:gd name="connsiteX30" fmla="*/ 422554 w 681964"/>
                <a:gd name="connsiteY30" fmla="*/ 414894 h 649509"/>
                <a:gd name="connsiteX31" fmla="*/ 400480 w 681964"/>
                <a:gd name="connsiteY31" fmla="*/ 488941 h 649509"/>
                <a:gd name="connsiteX32" fmla="*/ 369366 w 681964"/>
                <a:gd name="connsiteY32" fmla="*/ 530309 h 649509"/>
                <a:gd name="connsiteX33" fmla="*/ 543792 w 681964"/>
                <a:gd name="connsiteY33" fmla="*/ 648245 h 649509"/>
                <a:gd name="connsiteX34" fmla="*/ 553250 w 681964"/>
                <a:gd name="connsiteY34" fmla="*/ 646673 h 649509"/>
                <a:gd name="connsiteX35" fmla="*/ 554395 w 681964"/>
                <a:gd name="connsiteY35" fmla="*/ 641466 h 649509"/>
                <a:gd name="connsiteX36" fmla="*/ 486606 w 681964"/>
                <a:gd name="connsiteY36" fmla="*/ 411852 h 649509"/>
                <a:gd name="connsiteX37" fmla="*/ 489127 w 681964"/>
                <a:gd name="connsiteY37" fmla="*/ 404117 h 649509"/>
                <a:gd name="connsiteX38" fmla="*/ 679631 w 681964"/>
                <a:gd name="connsiteY38" fmla="*/ 254895 h 649509"/>
                <a:gd name="connsiteX39" fmla="*/ 680161 w 681964"/>
                <a:gd name="connsiteY39" fmla="*/ 244953 h 649509"/>
                <a:gd name="connsiteX40" fmla="*/ 676155 w 681964"/>
                <a:gd name="connsiteY40" fmla="*/ 242728 h 6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1964" h="649509">
                  <a:moveTo>
                    <a:pt x="676155" y="242728"/>
                  </a:moveTo>
                  <a:cubicBezTo>
                    <a:pt x="605150" y="239860"/>
                    <a:pt x="521978" y="237948"/>
                    <a:pt x="435504" y="237079"/>
                  </a:cubicBezTo>
                  <a:cubicBezTo>
                    <a:pt x="432478" y="237066"/>
                    <a:pt x="429807" y="235099"/>
                    <a:pt x="428899" y="232212"/>
                  </a:cubicBezTo>
                  <a:cubicBezTo>
                    <a:pt x="401262" y="149822"/>
                    <a:pt x="372843" y="70387"/>
                    <a:pt x="347378" y="3902"/>
                  </a:cubicBezTo>
                  <a:cubicBezTo>
                    <a:pt x="345644" y="422"/>
                    <a:pt x="341418" y="-993"/>
                    <a:pt x="337938" y="740"/>
                  </a:cubicBezTo>
                  <a:cubicBezTo>
                    <a:pt x="336569" y="1423"/>
                    <a:pt x="335459" y="2532"/>
                    <a:pt x="334776" y="3902"/>
                  </a:cubicBezTo>
                  <a:cubicBezTo>
                    <a:pt x="308704" y="70387"/>
                    <a:pt x="280632" y="149909"/>
                    <a:pt x="252995" y="232212"/>
                  </a:cubicBezTo>
                  <a:cubicBezTo>
                    <a:pt x="252020" y="235050"/>
                    <a:pt x="249390" y="236988"/>
                    <a:pt x="246390" y="237079"/>
                  </a:cubicBezTo>
                  <a:cubicBezTo>
                    <a:pt x="159481" y="238035"/>
                    <a:pt x="76744" y="239947"/>
                    <a:pt x="5739" y="242728"/>
                  </a:cubicBezTo>
                  <a:cubicBezTo>
                    <a:pt x="1919" y="243446"/>
                    <a:pt x="-596" y="247126"/>
                    <a:pt x="123" y="250947"/>
                  </a:cubicBezTo>
                  <a:cubicBezTo>
                    <a:pt x="410" y="252473"/>
                    <a:pt x="1193" y="253861"/>
                    <a:pt x="2350" y="254895"/>
                  </a:cubicBezTo>
                  <a:cubicBezTo>
                    <a:pt x="58667" y="301043"/>
                    <a:pt x="123240" y="352407"/>
                    <a:pt x="192594" y="404117"/>
                  </a:cubicBezTo>
                  <a:cubicBezTo>
                    <a:pt x="194990" y="405900"/>
                    <a:pt x="196000" y="409001"/>
                    <a:pt x="195114" y="411852"/>
                  </a:cubicBezTo>
                  <a:cubicBezTo>
                    <a:pt x="170084" y="493634"/>
                    <a:pt x="147488" y="570548"/>
                    <a:pt x="127325" y="641466"/>
                  </a:cubicBezTo>
                  <a:cubicBezTo>
                    <a:pt x="126731" y="645211"/>
                    <a:pt x="129286" y="648728"/>
                    <a:pt x="133031" y="649322"/>
                  </a:cubicBezTo>
                  <a:cubicBezTo>
                    <a:pt x="134741" y="649593"/>
                    <a:pt x="136490" y="649208"/>
                    <a:pt x="137928" y="648245"/>
                  </a:cubicBezTo>
                  <a:cubicBezTo>
                    <a:pt x="190073" y="612612"/>
                    <a:pt x="244304" y="576806"/>
                    <a:pt x="301317" y="537957"/>
                  </a:cubicBezTo>
                  <a:cubicBezTo>
                    <a:pt x="292104" y="520575"/>
                    <a:pt x="283413" y="503715"/>
                    <a:pt x="275244" y="485812"/>
                  </a:cubicBezTo>
                  <a:cubicBezTo>
                    <a:pt x="267733" y="471718"/>
                    <a:pt x="261676" y="456896"/>
                    <a:pt x="257167" y="441575"/>
                  </a:cubicBezTo>
                  <a:cubicBezTo>
                    <a:pt x="252908" y="424193"/>
                    <a:pt x="261252" y="410027"/>
                    <a:pt x="270203" y="395774"/>
                  </a:cubicBezTo>
                  <a:cubicBezTo>
                    <a:pt x="290627" y="363270"/>
                    <a:pt x="319133" y="328941"/>
                    <a:pt x="333994" y="293135"/>
                  </a:cubicBezTo>
                  <a:cubicBezTo>
                    <a:pt x="340666" y="277989"/>
                    <a:pt x="343214" y="261349"/>
                    <a:pt x="341382" y="244900"/>
                  </a:cubicBezTo>
                  <a:cubicBezTo>
                    <a:pt x="340532" y="238622"/>
                    <a:pt x="338144" y="232651"/>
                    <a:pt x="334429" y="227519"/>
                  </a:cubicBezTo>
                  <a:cubicBezTo>
                    <a:pt x="333560" y="226302"/>
                    <a:pt x="332604" y="225172"/>
                    <a:pt x="331648" y="224042"/>
                  </a:cubicBezTo>
                  <a:cubicBezTo>
                    <a:pt x="331239" y="223456"/>
                    <a:pt x="331026" y="222757"/>
                    <a:pt x="331039" y="222043"/>
                  </a:cubicBezTo>
                  <a:cubicBezTo>
                    <a:pt x="331039" y="220268"/>
                    <a:pt x="332480" y="218828"/>
                    <a:pt x="334255" y="218828"/>
                  </a:cubicBezTo>
                  <a:cubicBezTo>
                    <a:pt x="334929" y="218812"/>
                    <a:pt x="335593" y="218994"/>
                    <a:pt x="336167" y="219349"/>
                  </a:cubicBezTo>
                  <a:cubicBezTo>
                    <a:pt x="371800" y="243249"/>
                    <a:pt x="394657" y="295916"/>
                    <a:pt x="383967" y="334590"/>
                  </a:cubicBezTo>
                  <a:cubicBezTo>
                    <a:pt x="381918" y="342253"/>
                    <a:pt x="378755" y="349573"/>
                    <a:pt x="374581" y="356318"/>
                  </a:cubicBezTo>
                  <a:lnTo>
                    <a:pt x="370409" y="363618"/>
                  </a:lnTo>
                  <a:cubicBezTo>
                    <a:pt x="370409" y="363618"/>
                    <a:pt x="412734" y="390820"/>
                    <a:pt x="422554" y="414894"/>
                  </a:cubicBezTo>
                  <a:cubicBezTo>
                    <a:pt x="434200" y="443661"/>
                    <a:pt x="410040" y="474774"/>
                    <a:pt x="400480" y="488941"/>
                  </a:cubicBezTo>
                  <a:cubicBezTo>
                    <a:pt x="400480" y="488941"/>
                    <a:pt x="386313" y="509277"/>
                    <a:pt x="369366" y="530309"/>
                  </a:cubicBezTo>
                  <a:cubicBezTo>
                    <a:pt x="430202" y="572199"/>
                    <a:pt x="488171" y="610352"/>
                    <a:pt x="543792" y="648245"/>
                  </a:cubicBezTo>
                  <a:cubicBezTo>
                    <a:pt x="546838" y="650423"/>
                    <a:pt x="551072" y="649719"/>
                    <a:pt x="553250" y="646673"/>
                  </a:cubicBezTo>
                  <a:cubicBezTo>
                    <a:pt x="554327" y="645167"/>
                    <a:pt x="554741" y="643286"/>
                    <a:pt x="554395" y="641466"/>
                  </a:cubicBezTo>
                  <a:cubicBezTo>
                    <a:pt x="533972" y="570548"/>
                    <a:pt x="511636" y="493721"/>
                    <a:pt x="486606" y="411852"/>
                  </a:cubicBezTo>
                  <a:cubicBezTo>
                    <a:pt x="485774" y="409001"/>
                    <a:pt x="486774" y="405931"/>
                    <a:pt x="489127" y="404117"/>
                  </a:cubicBezTo>
                  <a:cubicBezTo>
                    <a:pt x="558654" y="351972"/>
                    <a:pt x="623053" y="301130"/>
                    <a:pt x="679631" y="254895"/>
                  </a:cubicBezTo>
                  <a:cubicBezTo>
                    <a:pt x="682522" y="252296"/>
                    <a:pt x="682760" y="247845"/>
                    <a:pt x="680161" y="244953"/>
                  </a:cubicBezTo>
                  <a:cubicBezTo>
                    <a:pt x="679111" y="243785"/>
                    <a:pt x="677701" y="243002"/>
                    <a:pt x="676155" y="242728"/>
                  </a:cubicBezTo>
                  <a:close/>
                </a:path>
              </a:pathLst>
            </a:custGeom>
            <a:solidFill>
              <a:schemeClr val="bg1"/>
            </a:solidFill>
            <a:ln w="8672" cap="flat">
              <a:noFill/>
              <a:prstDash val="solid"/>
              <a:miter/>
            </a:ln>
          </p:spPr>
          <p:txBody>
            <a:bodyPr rtlCol="0" anchor="ctr"/>
            <a:lstStyle/>
            <a:p>
              <a:endParaRPr lang="en-US" sz="2592"/>
            </a:p>
          </p:txBody>
        </p:sp>
        <p:sp>
          <p:nvSpPr>
            <p:cNvPr id="14" name="Freeform: Shape 13">
              <a:extLst>
                <a:ext uri="{FF2B5EF4-FFF2-40B4-BE49-F238E27FC236}">
                  <a16:creationId xmlns:a16="http://schemas.microsoft.com/office/drawing/2014/main" id="{F070A879-A08A-F32B-0B6D-5BFB5B9C5DD6}"/>
                </a:ext>
              </a:extLst>
            </p:cNvPr>
            <p:cNvSpPr/>
            <p:nvPr/>
          </p:nvSpPr>
          <p:spPr>
            <a:xfrm>
              <a:off x="2144090" y="276459"/>
              <a:ext cx="196481" cy="224440"/>
            </a:xfrm>
            <a:custGeom>
              <a:avLst/>
              <a:gdLst>
                <a:gd name="connsiteX0" fmla="*/ 0 w 287668"/>
                <a:gd name="connsiteY0" fmla="*/ 328603 h 328602"/>
                <a:gd name="connsiteX1" fmla="*/ 7387 w 287668"/>
                <a:gd name="connsiteY1" fmla="*/ 314697 h 328602"/>
                <a:gd name="connsiteX2" fmla="*/ 22857 w 287668"/>
                <a:gd name="connsiteY2" fmla="*/ 285409 h 328602"/>
                <a:gd name="connsiteX3" fmla="*/ 24595 w 287668"/>
                <a:gd name="connsiteY3" fmla="*/ 278978 h 328602"/>
                <a:gd name="connsiteX4" fmla="*/ 24595 w 287668"/>
                <a:gd name="connsiteY4" fmla="*/ 49538 h 328602"/>
                <a:gd name="connsiteX5" fmla="*/ 22857 w 287668"/>
                <a:gd name="connsiteY5" fmla="*/ 42498 h 328602"/>
                <a:gd name="connsiteX6" fmla="*/ 7387 w 287668"/>
                <a:gd name="connsiteY6" fmla="*/ 13645 h 328602"/>
                <a:gd name="connsiteX7" fmla="*/ 0 w 287668"/>
                <a:gd name="connsiteY7" fmla="*/ 0 h 328602"/>
                <a:gd name="connsiteX8" fmla="*/ 139054 w 287668"/>
                <a:gd name="connsiteY8" fmla="*/ 0 h 328602"/>
                <a:gd name="connsiteX9" fmla="*/ 131841 w 287668"/>
                <a:gd name="connsiteY9" fmla="*/ 13384 h 328602"/>
                <a:gd name="connsiteX10" fmla="*/ 116284 w 287668"/>
                <a:gd name="connsiteY10" fmla="*/ 42498 h 328602"/>
                <a:gd name="connsiteX11" fmla="*/ 114459 w 287668"/>
                <a:gd name="connsiteY11" fmla="*/ 48930 h 328602"/>
                <a:gd name="connsiteX12" fmla="*/ 114459 w 287668"/>
                <a:gd name="connsiteY12" fmla="*/ 250124 h 328602"/>
                <a:gd name="connsiteX13" fmla="*/ 114459 w 287668"/>
                <a:gd name="connsiteY13" fmla="*/ 262726 h 328602"/>
                <a:gd name="connsiteX14" fmla="*/ 114459 w 287668"/>
                <a:gd name="connsiteY14" fmla="*/ 264203 h 328602"/>
                <a:gd name="connsiteX15" fmla="*/ 118022 w 287668"/>
                <a:gd name="connsiteY15" fmla="*/ 264203 h 328602"/>
                <a:gd name="connsiteX16" fmla="*/ 235871 w 287668"/>
                <a:gd name="connsiteY16" fmla="*/ 264203 h 328602"/>
                <a:gd name="connsiteX17" fmla="*/ 243866 w 287668"/>
                <a:gd name="connsiteY17" fmla="*/ 262117 h 328602"/>
                <a:gd name="connsiteX18" fmla="*/ 272199 w 287668"/>
                <a:gd name="connsiteY18" fmla="*/ 247430 h 328602"/>
                <a:gd name="connsiteX19" fmla="*/ 287668 w 287668"/>
                <a:gd name="connsiteY19" fmla="*/ 239347 h 328602"/>
                <a:gd name="connsiteX20" fmla="*/ 285583 w 287668"/>
                <a:gd name="connsiteY20" fmla="*/ 251427 h 328602"/>
                <a:gd name="connsiteX21" fmla="*/ 282975 w 287668"/>
                <a:gd name="connsiteY21" fmla="*/ 265333 h 328602"/>
                <a:gd name="connsiteX22" fmla="*/ 271677 w 287668"/>
                <a:gd name="connsiteY22" fmla="*/ 322867 h 328602"/>
                <a:gd name="connsiteX23" fmla="*/ 271677 w 287668"/>
                <a:gd name="connsiteY23" fmla="*/ 324952 h 328602"/>
                <a:gd name="connsiteX24" fmla="*/ 271677 w 287668"/>
                <a:gd name="connsiteY24" fmla="*/ 328603 h 3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668" h="328602">
                  <a:moveTo>
                    <a:pt x="0" y="328603"/>
                  </a:moveTo>
                  <a:lnTo>
                    <a:pt x="7387" y="314697"/>
                  </a:lnTo>
                  <a:cubicBezTo>
                    <a:pt x="12602" y="304963"/>
                    <a:pt x="17729" y="295230"/>
                    <a:pt x="22857" y="285409"/>
                  </a:cubicBezTo>
                  <a:cubicBezTo>
                    <a:pt x="23943" y="283436"/>
                    <a:pt x="24543" y="281230"/>
                    <a:pt x="24595" y="278978"/>
                  </a:cubicBezTo>
                  <a:cubicBezTo>
                    <a:pt x="24595" y="202498"/>
                    <a:pt x="24595" y="126018"/>
                    <a:pt x="24595" y="49538"/>
                  </a:cubicBezTo>
                  <a:cubicBezTo>
                    <a:pt x="24543" y="47092"/>
                    <a:pt x="23952" y="44687"/>
                    <a:pt x="22857" y="42498"/>
                  </a:cubicBezTo>
                  <a:cubicBezTo>
                    <a:pt x="17816" y="32852"/>
                    <a:pt x="12602" y="23205"/>
                    <a:pt x="7387" y="13645"/>
                  </a:cubicBezTo>
                  <a:lnTo>
                    <a:pt x="0" y="0"/>
                  </a:lnTo>
                  <a:lnTo>
                    <a:pt x="139054" y="0"/>
                  </a:lnTo>
                  <a:lnTo>
                    <a:pt x="131841" y="13384"/>
                  </a:lnTo>
                  <a:cubicBezTo>
                    <a:pt x="126539" y="23118"/>
                    <a:pt x="121325" y="32765"/>
                    <a:pt x="116284" y="42498"/>
                  </a:cubicBezTo>
                  <a:cubicBezTo>
                    <a:pt x="115154" y="44459"/>
                    <a:pt x="114528" y="46668"/>
                    <a:pt x="114459" y="48930"/>
                  </a:cubicBezTo>
                  <a:cubicBezTo>
                    <a:pt x="114459" y="115908"/>
                    <a:pt x="114459" y="182972"/>
                    <a:pt x="114459" y="250124"/>
                  </a:cubicBezTo>
                  <a:lnTo>
                    <a:pt x="114459" y="262726"/>
                  </a:lnTo>
                  <a:cubicBezTo>
                    <a:pt x="114415" y="263218"/>
                    <a:pt x="114415" y="263711"/>
                    <a:pt x="114459" y="264203"/>
                  </a:cubicBezTo>
                  <a:lnTo>
                    <a:pt x="118022" y="264203"/>
                  </a:lnTo>
                  <a:lnTo>
                    <a:pt x="235871" y="264203"/>
                  </a:lnTo>
                  <a:cubicBezTo>
                    <a:pt x="238652" y="264074"/>
                    <a:pt x="241372" y="263364"/>
                    <a:pt x="243866" y="262117"/>
                  </a:cubicBezTo>
                  <a:cubicBezTo>
                    <a:pt x="253252" y="257424"/>
                    <a:pt x="262465" y="252557"/>
                    <a:pt x="272199" y="247430"/>
                  </a:cubicBezTo>
                  <a:lnTo>
                    <a:pt x="287668" y="239347"/>
                  </a:lnTo>
                  <a:lnTo>
                    <a:pt x="285583" y="251427"/>
                  </a:lnTo>
                  <a:cubicBezTo>
                    <a:pt x="284713" y="256294"/>
                    <a:pt x="283844" y="260814"/>
                    <a:pt x="282975" y="265333"/>
                  </a:cubicBezTo>
                  <a:lnTo>
                    <a:pt x="271677" y="322867"/>
                  </a:lnTo>
                  <a:cubicBezTo>
                    <a:pt x="271634" y="323561"/>
                    <a:pt x="271634" y="324258"/>
                    <a:pt x="271677" y="324952"/>
                  </a:cubicBezTo>
                  <a:lnTo>
                    <a:pt x="271677" y="328603"/>
                  </a:lnTo>
                  <a:close/>
                </a:path>
              </a:pathLst>
            </a:custGeom>
            <a:solidFill>
              <a:schemeClr val="bg1"/>
            </a:solidFill>
            <a:ln w="8672" cap="flat">
              <a:noFill/>
              <a:prstDash val="solid"/>
              <a:miter/>
            </a:ln>
          </p:spPr>
          <p:txBody>
            <a:bodyPr rtlCol="0" anchor="ctr"/>
            <a:lstStyle/>
            <a:p>
              <a:endParaRPr lang="en-US" sz="2592"/>
            </a:p>
          </p:txBody>
        </p:sp>
        <p:sp>
          <p:nvSpPr>
            <p:cNvPr id="15" name="Freeform: Shape 14">
              <a:extLst>
                <a:ext uri="{FF2B5EF4-FFF2-40B4-BE49-F238E27FC236}">
                  <a16:creationId xmlns:a16="http://schemas.microsoft.com/office/drawing/2014/main" id="{FF079CD5-13FD-75B6-5C93-71CB4FDE6102}"/>
                </a:ext>
              </a:extLst>
            </p:cNvPr>
            <p:cNvSpPr/>
            <p:nvPr/>
          </p:nvSpPr>
          <p:spPr>
            <a:xfrm>
              <a:off x="3062270" y="276519"/>
              <a:ext cx="219631" cy="223965"/>
            </a:xfrm>
            <a:custGeom>
              <a:avLst/>
              <a:gdLst>
                <a:gd name="connsiteX0" fmla="*/ 90907 w 321562"/>
                <a:gd name="connsiteY0" fmla="*/ 327907 h 327907"/>
                <a:gd name="connsiteX1" fmla="*/ 92819 w 321562"/>
                <a:gd name="connsiteY1" fmla="*/ 324431 h 327907"/>
                <a:gd name="connsiteX2" fmla="*/ 97425 w 321562"/>
                <a:gd name="connsiteY2" fmla="*/ 315740 h 327907"/>
                <a:gd name="connsiteX3" fmla="*/ 107854 w 321562"/>
                <a:gd name="connsiteY3" fmla="*/ 296968 h 327907"/>
                <a:gd name="connsiteX4" fmla="*/ 116110 w 321562"/>
                <a:gd name="connsiteY4" fmla="*/ 264898 h 327907"/>
                <a:gd name="connsiteX5" fmla="*/ 116110 w 321562"/>
                <a:gd name="connsiteY5" fmla="*/ 119760 h 327907"/>
                <a:gd name="connsiteX6" fmla="*/ 116110 w 321562"/>
                <a:gd name="connsiteY6" fmla="*/ 64139 h 327907"/>
                <a:gd name="connsiteX7" fmla="*/ 116110 w 321562"/>
                <a:gd name="connsiteY7" fmla="*/ 64139 h 327907"/>
                <a:gd name="connsiteX8" fmla="*/ 112460 w 321562"/>
                <a:gd name="connsiteY8" fmla="*/ 64139 h 327907"/>
                <a:gd name="connsiteX9" fmla="*/ 82737 w 321562"/>
                <a:gd name="connsiteY9" fmla="*/ 64139 h 327907"/>
                <a:gd name="connsiteX10" fmla="*/ 51885 w 321562"/>
                <a:gd name="connsiteY10" fmla="*/ 64139 h 327907"/>
                <a:gd name="connsiteX11" fmla="*/ 43889 w 321562"/>
                <a:gd name="connsiteY11" fmla="*/ 66225 h 327907"/>
                <a:gd name="connsiteX12" fmla="*/ 14948 w 321562"/>
                <a:gd name="connsiteY12" fmla="*/ 81260 h 327907"/>
                <a:gd name="connsiteX13" fmla="*/ 0 w 321562"/>
                <a:gd name="connsiteY13" fmla="*/ 89082 h 327907"/>
                <a:gd name="connsiteX14" fmla="*/ 17382 w 321562"/>
                <a:gd name="connsiteY14" fmla="*/ 0 h 327907"/>
                <a:gd name="connsiteX15" fmla="*/ 304181 w 321562"/>
                <a:gd name="connsiteY15" fmla="*/ 0 h 327907"/>
                <a:gd name="connsiteX16" fmla="*/ 321563 w 321562"/>
                <a:gd name="connsiteY16" fmla="*/ 88647 h 327907"/>
                <a:gd name="connsiteX17" fmla="*/ 311742 w 321562"/>
                <a:gd name="connsiteY17" fmla="*/ 83780 h 327907"/>
                <a:gd name="connsiteX18" fmla="*/ 303573 w 321562"/>
                <a:gd name="connsiteY18" fmla="*/ 79695 h 327907"/>
                <a:gd name="connsiteX19" fmla="*/ 294013 w 321562"/>
                <a:gd name="connsiteY19" fmla="*/ 74307 h 327907"/>
                <a:gd name="connsiteX20" fmla="*/ 273155 w 321562"/>
                <a:gd name="connsiteY20" fmla="*/ 64486 h 327907"/>
                <a:gd name="connsiteX21" fmla="*/ 259423 w 321562"/>
                <a:gd name="connsiteY21" fmla="*/ 63096 h 327907"/>
                <a:gd name="connsiteX22" fmla="*/ 249255 w 321562"/>
                <a:gd name="connsiteY22" fmla="*/ 63096 h 327907"/>
                <a:gd name="connsiteX23" fmla="*/ 238739 w 321562"/>
                <a:gd name="connsiteY23" fmla="*/ 63096 h 327907"/>
                <a:gd name="connsiteX24" fmla="*/ 204844 w 321562"/>
                <a:gd name="connsiteY24" fmla="*/ 63096 h 327907"/>
                <a:gd name="connsiteX25" fmla="*/ 204844 w 321562"/>
                <a:gd name="connsiteY25" fmla="*/ 97859 h 327907"/>
                <a:gd name="connsiteX26" fmla="*/ 204844 w 321562"/>
                <a:gd name="connsiteY26" fmla="*/ 277153 h 327907"/>
                <a:gd name="connsiteX27" fmla="*/ 206756 w 321562"/>
                <a:gd name="connsiteY27" fmla="*/ 284627 h 327907"/>
                <a:gd name="connsiteX28" fmla="*/ 219706 w 321562"/>
                <a:gd name="connsiteY28" fmla="*/ 308700 h 327907"/>
                <a:gd name="connsiteX29" fmla="*/ 225528 w 321562"/>
                <a:gd name="connsiteY29" fmla="*/ 319303 h 327907"/>
                <a:gd name="connsiteX30" fmla="*/ 227006 w 321562"/>
                <a:gd name="connsiteY30" fmla="*/ 322432 h 327907"/>
                <a:gd name="connsiteX31" fmla="*/ 229266 w 321562"/>
                <a:gd name="connsiteY31" fmla="*/ 327386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562" h="327907">
                  <a:moveTo>
                    <a:pt x="90907" y="327907"/>
                  </a:moveTo>
                  <a:lnTo>
                    <a:pt x="92819" y="324431"/>
                  </a:lnTo>
                  <a:cubicBezTo>
                    <a:pt x="94383" y="321476"/>
                    <a:pt x="95947" y="318608"/>
                    <a:pt x="97425" y="315740"/>
                  </a:cubicBezTo>
                  <a:cubicBezTo>
                    <a:pt x="100814" y="309222"/>
                    <a:pt x="104030" y="302964"/>
                    <a:pt x="107854" y="296968"/>
                  </a:cubicBezTo>
                  <a:cubicBezTo>
                    <a:pt x="113790" y="287362"/>
                    <a:pt x="116675" y="276178"/>
                    <a:pt x="116110" y="264898"/>
                  </a:cubicBezTo>
                  <a:cubicBezTo>
                    <a:pt x="116110" y="216577"/>
                    <a:pt x="116110" y="167387"/>
                    <a:pt x="116110" y="119760"/>
                  </a:cubicBezTo>
                  <a:lnTo>
                    <a:pt x="116110" y="64139"/>
                  </a:lnTo>
                  <a:lnTo>
                    <a:pt x="116110" y="64139"/>
                  </a:lnTo>
                  <a:lnTo>
                    <a:pt x="112460" y="64139"/>
                  </a:lnTo>
                  <a:lnTo>
                    <a:pt x="82737" y="64139"/>
                  </a:lnTo>
                  <a:cubicBezTo>
                    <a:pt x="72482" y="64139"/>
                    <a:pt x="62227" y="64139"/>
                    <a:pt x="51885" y="64139"/>
                  </a:cubicBezTo>
                  <a:cubicBezTo>
                    <a:pt x="49095" y="64214"/>
                    <a:pt x="46357" y="64927"/>
                    <a:pt x="43889" y="66225"/>
                  </a:cubicBezTo>
                  <a:cubicBezTo>
                    <a:pt x="34242" y="71091"/>
                    <a:pt x="24769" y="76045"/>
                    <a:pt x="14948" y="81260"/>
                  </a:cubicBezTo>
                  <a:lnTo>
                    <a:pt x="0" y="89082"/>
                  </a:lnTo>
                  <a:lnTo>
                    <a:pt x="17382" y="0"/>
                  </a:lnTo>
                  <a:lnTo>
                    <a:pt x="304181" y="0"/>
                  </a:lnTo>
                  <a:lnTo>
                    <a:pt x="321563" y="88647"/>
                  </a:lnTo>
                  <a:lnTo>
                    <a:pt x="311742" y="83780"/>
                  </a:lnTo>
                  <a:lnTo>
                    <a:pt x="303573" y="79695"/>
                  </a:lnTo>
                  <a:cubicBezTo>
                    <a:pt x="300357" y="78044"/>
                    <a:pt x="297142" y="76132"/>
                    <a:pt x="294013" y="74307"/>
                  </a:cubicBezTo>
                  <a:cubicBezTo>
                    <a:pt x="287573" y="70038"/>
                    <a:pt x="280551" y="66730"/>
                    <a:pt x="273155" y="64486"/>
                  </a:cubicBezTo>
                  <a:cubicBezTo>
                    <a:pt x="268653" y="63470"/>
                    <a:pt x="264038" y="63003"/>
                    <a:pt x="259423" y="63096"/>
                  </a:cubicBezTo>
                  <a:cubicBezTo>
                    <a:pt x="256034" y="63096"/>
                    <a:pt x="252644" y="63096"/>
                    <a:pt x="249255" y="63096"/>
                  </a:cubicBezTo>
                  <a:cubicBezTo>
                    <a:pt x="245865" y="63096"/>
                    <a:pt x="242215" y="63096"/>
                    <a:pt x="238739" y="63096"/>
                  </a:cubicBezTo>
                  <a:lnTo>
                    <a:pt x="204844" y="63096"/>
                  </a:lnTo>
                  <a:lnTo>
                    <a:pt x="204844" y="97859"/>
                  </a:lnTo>
                  <a:cubicBezTo>
                    <a:pt x="204844" y="157595"/>
                    <a:pt x="204844" y="217359"/>
                    <a:pt x="204844" y="277153"/>
                  </a:cubicBezTo>
                  <a:cubicBezTo>
                    <a:pt x="204879" y="279761"/>
                    <a:pt x="205531" y="282323"/>
                    <a:pt x="206756" y="284627"/>
                  </a:cubicBezTo>
                  <a:cubicBezTo>
                    <a:pt x="211015" y="292709"/>
                    <a:pt x="215447" y="300705"/>
                    <a:pt x="219706" y="308700"/>
                  </a:cubicBezTo>
                  <a:lnTo>
                    <a:pt x="225528" y="319303"/>
                  </a:lnTo>
                  <a:lnTo>
                    <a:pt x="227006" y="322432"/>
                  </a:lnTo>
                  <a:lnTo>
                    <a:pt x="229266" y="327386"/>
                  </a:lnTo>
                  <a:close/>
                </a:path>
              </a:pathLst>
            </a:custGeom>
            <a:solidFill>
              <a:schemeClr val="bg1"/>
            </a:solidFill>
            <a:ln w="8672" cap="flat">
              <a:noFill/>
              <a:prstDash val="solid"/>
              <a:miter/>
            </a:ln>
          </p:spPr>
          <p:txBody>
            <a:bodyPr rtlCol="0" anchor="ctr"/>
            <a:lstStyle/>
            <a:p>
              <a:endParaRPr lang="en-US" sz="2592"/>
            </a:p>
          </p:txBody>
        </p:sp>
        <p:sp>
          <p:nvSpPr>
            <p:cNvPr id="16" name="Freeform: Shape 15">
              <a:extLst>
                <a:ext uri="{FF2B5EF4-FFF2-40B4-BE49-F238E27FC236}">
                  <a16:creationId xmlns:a16="http://schemas.microsoft.com/office/drawing/2014/main" id="{A3CB2DD5-AD6D-01E7-15E3-5D1545E71090}"/>
                </a:ext>
              </a:extLst>
            </p:cNvPr>
            <p:cNvSpPr/>
            <p:nvPr/>
          </p:nvSpPr>
          <p:spPr>
            <a:xfrm>
              <a:off x="3516908" y="276874"/>
              <a:ext cx="252932" cy="243197"/>
            </a:xfrm>
            <a:custGeom>
              <a:avLst/>
              <a:gdLst>
                <a:gd name="connsiteX0" fmla="*/ 309309 w 370318"/>
                <a:gd name="connsiteY0" fmla="*/ 356066 h 356065"/>
                <a:gd name="connsiteX1" fmla="*/ 301921 w 370318"/>
                <a:gd name="connsiteY1" fmla="*/ 355371 h 356065"/>
                <a:gd name="connsiteX2" fmla="*/ 286799 w 370318"/>
                <a:gd name="connsiteY2" fmla="*/ 353806 h 356065"/>
                <a:gd name="connsiteX3" fmla="*/ 205800 w 370318"/>
                <a:gd name="connsiteY3" fmla="*/ 313394 h 356065"/>
                <a:gd name="connsiteX4" fmla="*/ 157218 w 370318"/>
                <a:gd name="connsiteY4" fmla="*/ 225268 h 356065"/>
                <a:gd name="connsiteX5" fmla="*/ 152091 w 370318"/>
                <a:gd name="connsiteY5" fmla="*/ 221357 h 356065"/>
                <a:gd name="connsiteX6" fmla="*/ 134709 w 370318"/>
                <a:gd name="connsiteY6" fmla="*/ 221357 h 356065"/>
                <a:gd name="connsiteX7" fmla="*/ 114111 w 370318"/>
                <a:gd name="connsiteY7" fmla="*/ 221357 h 356065"/>
                <a:gd name="connsiteX8" fmla="*/ 114111 w 370318"/>
                <a:gd name="connsiteY8" fmla="*/ 238739 h 356065"/>
                <a:gd name="connsiteX9" fmla="*/ 114111 w 370318"/>
                <a:gd name="connsiteY9" fmla="*/ 278022 h 356065"/>
                <a:gd name="connsiteX10" fmla="*/ 116110 w 370318"/>
                <a:gd name="connsiteY10" fmla="*/ 285496 h 356065"/>
                <a:gd name="connsiteX11" fmla="*/ 128712 w 370318"/>
                <a:gd name="connsiteY11" fmla="*/ 309309 h 356065"/>
                <a:gd name="connsiteX12" fmla="*/ 134622 w 370318"/>
                <a:gd name="connsiteY12" fmla="*/ 320346 h 356065"/>
                <a:gd name="connsiteX13" fmla="*/ 135839 w 370318"/>
                <a:gd name="connsiteY13" fmla="*/ 323127 h 356065"/>
                <a:gd name="connsiteX14" fmla="*/ 138011 w 370318"/>
                <a:gd name="connsiteY14" fmla="*/ 327994 h 356065"/>
                <a:gd name="connsiteX15" fmla="*/ 261 w 370318"/>
                <a:gd name="connsiteY15" fmla="*/ 327994 h 356065"/>
                <a:gd name="connsiteX16" fmla="*/ 2086 w 370318"/>
                <a:gd name="connsiteY16" fmla="*/ 324518 h 356065"/>
                <a:gd name="connsiteX17" fmla="*/ 5475 w 370318"/>
                <a:gd name="connsiteY17" fmla="*/ 317739 h 356065"/>
                <a:gd name="connsiteX18" fmla="*/ 13297 w 370318"/>
                <a:gd name="connsiteY18" fmla="*/ 303399 h 356065"/>
                <a:gd name="connsiteX19" fmla="*/ 24943 w 370318"/>
                <a:gd name="connsiteY19" fmla="*/ 257772 h 356065"/>
                <a:gd name="connsiteX20" fmla="*/ 24943 w 370318"/>
                <a:gd name="connsiteY20" fmla="*/ 124627 h 356065"/>
                <a:gd name="connsiteX21" fmla="*/ 24943 w 370318"/>
                <a:gd name="connsiteY21" fmla="*/ 50842 h 356065"/>
                <a:gd name="connsiteX22" fmla="*/ 22422 w 370318"/>
                <a:gd name="connsiteY22" fmla="*/ 40760 h 356065"/>
                <a:gd name="connsiteX23" fmla="*/ 7387 w 370318"/>
                <a:gd name="connsiteY23" fmla="*/ 13732 h 356065"/>
                <a:gd name="connsiteX24" fmla="*/ 0 w 370318"/>
                <a:gd name="connsiteY24" fmla="*/ 0 h 356065"/>
                <a:gd name="connsiteX25" fmla="*/ 120977 w 370318"/>
                <a:gd name="connsiteY25" fmla="*/ 0 h 356065"/>
                <a:gd name="connsiteX26" fmla="*/ 301835 w 370318"/>
                <a:gd name="connsiteY26" fmla="*/ 55274 h 356065"/>
                <a:gd name="connsiteX27" fmla="*/ 313915 w 370318"/>
                <a:gd name="connsiteY27" fmla="*/ 151743 h 356065"/>
                <a:gd name="connsiteX28" fmla="*/ 256121 w 370318"/>
                <a:gd name="connsiteY28" fmla="*/ 203888 h 356065"/>
                <a:gd name="connsiteX29" fmla="*/ 251514 w 370318"/>
                <a:gd name="connsiteY29" fmla="*/ 205974 h 356065"/>
                <a:gd name="connsiteX30" fmla="*/ 248472 w 370318"/>
                <a:gd name="connsiteY30" fmla="*/ 207452 h 356065"/>
                <a:gd name="connsiteX31" fmla="*/ 249081 w 370318"/>
                <a:gd name="connsiteY31" fmla="*/ 210493 h 356065"/>
                <a:gd name="connsiteX32" fmla="*/ 250124 w 370318"/>
                <a:gd name="connsiteY32" fmla="*/ 216490 h 356065"/>
                <a:gd name="connsiteX33" fmla="*/ 250124 w 370318"/>
                <a:gd name="connsiteY33" fmla="*/ 216490 h 356065"/>
                <a:gd name="connsiteX34" fmla="*/ 250124 w 370318"/>
                <a:gd name="connsiteY34" fmla="*/ 217185 h 356065"/>
                <a:gd name="connsiteX35" fmla="*/ 293578 w 370318"/>
                <a:gd name="connsiteY35" fmla="*/ 295403 h 356065"/>
                <a:gd name="connsiteX36" fmla="*/ 352763 w 370318"/>
                <a:gd name="connsiteY36" fmla="*/ 340075 h 356065"/>
                <a:gd name="connsiteX37" fmla="*/ 359803 w 370318"/>
                <a:gd name="connsiteY37" fmla="*/ 342856 h 356065"/>
                <a:gd name="connsiteX38" fmla="*/ 370319 w 370318"/>
                <a:gd name="connsiteY38" fmla="*/ 347027 h 356065"/>
                <a:gd name="connsiteX39" fmla="*/ 363018 w 370318"/>
                <a:gd name="connsiteY39" fmla="*/ 348765 h 356065"/>
                <a:gd name="connsiteX40" fmla="*/ 333643 w 370318"/>
                <a:gd name="connsiteY40" fmla="*/ 353980 h 356065"/>
                <a:gd name="connsiteX41" fmla="*/ 318955 w 370318"/>
                <a:gd name="connsiteY41" fmla="*/ 355457 h 356065"/>
                <a:gd name="connsiteX42" fmla="*/ 312264 w 370318"/>
                <a:gd name="connsiteY42" fmla="*/ 356066 h 356065"/>
                <a:gd name="connsiteX43" fmla="*/ 114024 w 370318"/>
                <a:gd name="connsiteY43" fmla="*/ 165735 h 356065"/>
                <a:gd name="connsiteX44" fmla="*/ 177555 w 370318"/>
                <a:gd name="connsiteY44" fmla="*/ 163041 h 356065"/>
                <a:gd name="connsiteX45" fmla="*/ 207886 w 370318"/>
                <a:gd name="connsiteY45" fmla="*/ 154350 h 356065"/>
                <a:gd name="connsiteX46" fmla="*/ 235002 w 370318"/>
                <a:gd name="connsiteY46" fmla="*/ 121412 h 356065"/>
                <a:gd name="connsiteX47" fmla="*/ 225007 w 370318"/>
                <a:gd name="connsiteY47" fmla="*/ 82042 h 356065"/>
                <a:gd name="connsiteX48" fmla="*/ 178945 w 370318"/>
                <a:gd name="connsiteY48" fmla="*/ 58229 h 356065"/>
                <a:gd name="connsiteX49" fmla="*/ 132449 w 370318"/>
                <a:gd name="connsiteY49" fmla="*/ 57099 h 356065"/>
                <a:gd name="connsiteX50" fmla="*/ 113937 w 370318"/>
                <a:gd name="connsiteY50" fmla="*/ 57099 h 35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0318" h="356065">
                  <a:moveTo>
                    <a:pt x="309309" y="356066"/>
                  </a:moveTo>
                  <a:lnTo>
                    <a:pt x="301921" y="355371"/>
                  </a:lnTo>
                  <a:cubicBezTo>
                    <a:pt x="296881" y="354936"/>
                    <a:pt x="291840" y="354501"/>
                    <a:pt x="286799" y="353806"/>
                  </a:cubicBezTo>
                  <a:cubicBezTo>
                    <a:pt x="255921" y="350173"/>
                    <a:pt x="227275" y="335881"/>
                    <a:pt x="205800" y="313394"/>
                  </a:cubicBezTo>
                  <a:cubicBezTo>
                    <a:pt x="182935" y="288225"/>
                    <a:pt x="166291" y="258040"/>
                    <a:pt x="157218" y="225268"/>
                  </a:cubicBezTo>
                  <a:cubicBezTo>
                    <a:pt x="156088" y="221878"/>
                    <a:pt x="155045" y="221357"/>
                    <a:pt x="152091" y="221357"/>
                  </a:cubicBezTo>
                  <a:cubicBezTo>
                    <a:pt x="146007" y="221357"/>
                    <a:pt x="140184" y="221357"/>
                    <a:pt x="134709" y="221357"/>
                  </a:cubicBezTo>
                  <a:lnTo>
                    <a:pt x="114111" y="221357"/>
                  </a:lnTo>
                  <a:lnTo>
                    <a:pt x="114111" y="238739"/>
                  </a:lnTo>
                  <a:cubicBezTo>
                    <a:pt x="114111" y="251862"/>
                    <a:pt x="114111" y="264811"/>
                    <a:pt x="114111" y="278022"/>
                  </a:cubicBezTo>
                  <a:cubicBezTo>
                    <a:pt x="114268" y="280623"/>
                    <a:pt x="114946" y="283166"/>
                    <a:pt x="116110" y="285496"/>
                  </a:cubicBezTo>
                  <a:cubicBezTo>
                    <a:pt x="120282" y="293491"/>
                    <a:pt x="124801" y="301400"/>
                    <a:pt x="128712" y="309309"/>
                  </a:cubicBezTo>
                  <a:lnTo>
                    <a:pt x="134622" y="320346"/>
                  </a:lnTo>
                  <a:cubicBezTo>
                    <a:pt x="135056" y="321215"/>
                    <a:pt x="135404" y="322171"/>
                    <a:pt x="135839" y="323127"/>
                  </a:cubicBezTo>
                  <a:lnTo>
                    <a:pt x="138011" y="327994"/>
                  </a:lnTo>
                  <a:lnTo>
                    <a:pt x="261" y="327994"/>
                  </a:lnTo>
                  <a:lnTo>
                    <a:pt x="2086" y="324518"/>
                  </a:lnTo>
                  <a:cubicBezTo>
                    <a:pt x="3303" y="322258"/>
                    <a:pt x="4345" y="319999"/>
                    <a:pt x="5475" y="317739"/>
                  </a:cubicBezTo>
                  <a:cubicBezTo>
                    <a:pt x="7805" y="312812"/>
                    <a:pt x="10412" y="308023"/>
                    <a:pt x="13297" y="303399"/>
                  </a:cubicBezTo>
                  <a:cubicBezTo>
                    <a:pt x="21866" y="289786"/>
                    <a:pt x="25942" y="273826"/>
                    <a:pt x="24943" y="257772"/>
                  </a:cubicBezTo>
                  <a:cubicBezTo>
                    <a:pt x="24421" y="214317"/>
                    <a:pt x="24943" y="170863"/>
                    <a:pt x="24943" y="124627"/>
                  </a:cubicBezTo>
                  <a:cubicBezTo>
                    <a:pt x="24943" y="100293"/>
                    <a:pt x="24943" y="75698"/>
                    <a:pt x="24943" y="50842"/>
                  </a:cubicBezTo>
                  <a:cubicBezTo>
                    <a:pt x="24865" y="47336"/>
                    <a:pt x="24004" y="43892"/>
                    <a:pt x="22422" y="40760"/>
                  </a:cubicBezTo>
                  <a:cubicBezTo>
                    <a:pt x="17295" y="31113"/>
                    <a:pt x="12341" y="22422"/>
                    <a:pt x="7387" y="13732"/>
                  </a:cubicBezTo>
                  <a:lnTo>
                    <a:pt x="0" y="0"/>
                  </a:lnTo>
                  <a:lnTo>
                    <a:pt x="120977" y="0"/>
                  </a:lnTo>
                  <a:cubicBezTo>
                    <a:pt x="182248" y="0"/>
                    <a:pt x="258554" y="0"/>
                    <a:pt x="301835" y="55274"/>
                  </a:cubicBezTo>
                  <a:cubicBezTo>
                    <a:pt x="326082" y="86387"/>
                    <a:pt x="330167" y="118804"/>
                    <a:pt x="313915" y="151743"/>
                  </a:cubicBezTo>
                  <a:cubicBezTo>
                    <a:pt x="303138" y="173644"/>
                    <a:pt x="284800" y="190157"/>
                    <a:pt x="256121" y="203888"/>
                  </a:cubicBezTo>
                  <a:lnTo>
                    <a:pt x="251514" y="205974"/>
                  </a:lnTo>
                  <a:cubicBezTo>
                    <a:pt x="250463" y="206378"/>
                    <a:pt x="249446" y="206873"/>
                    <a:pt x="248472" y="207452"/>
                  </a:cubicBezTo>
                  <a:cubicBezTo>
                    <a:pt x="248611" y="208477"/>
                    <a:pt x="248811" y="209493"/>
                    <a:pt x="249081" y="210493"/>
                  </a:cubicBezTo>
                  <a:cubicBezTo>
                    <a:pt x="249081" y="211971"/>
                    <a:pt x="249776" y="213883"/>
                    <a:pt x="250124" y="216490"/>
                  </a:cubicBezTo>
                  <a:lnTo>
                    <a:pt x="250124" y="216490"/>
                  </a:lnTo>
                  <a:cubicBezTo>
                    <a:pt x="250124" y="216490"/>
                    <a:pt x="250124" y="216490"/>
                    <a:pt x="250124" y="217185"/>
                  </a:cubicBezTo>
                  <a:cubicBezTo>
                    <a:pt x="258432" y="246238"/>
                    <a:pt x="273302" y="272997"/>
                    <a:pt x="293578" y="295403"/>
                  </a:cubicBezTo>
                  <a:cubicBezTo>
                    <a:pt x="309665" y="314588"/>
                    <a:pt x="329906" y="329864"/>
                    <a:pt x="352763" y="340075"/>
                  </a:cubicBezTo>
                  <a:cubicBezTo>
                    <a:pt x="355023" y="341117"/>
                    <a:pt x="357456" y="341987"/>
                    <a:pt x="359803" y="342856"/>
                  </a:cubicBezTo>
                  <a:lnTo>
                    <a:pt x="370319" y="347027"/>
                  </a:lnTo>
                  <a:lnTo>
                    <a:pt x="363018" y="348765"/>
                  </a:lnTo>
                  <a:cubicBezTo>
                    <a:pt x="353328" y="351016"/>
                    <a:pt x="343516" y="352756"/>
                    <a:pt x="333643" y="353980"/>
                  </a:cubicBezTo>
                  <a:cubicBezTo>
                    <a:pt x="328776" y="354588"/>
                    <a:pt x="323823" y="355023"/>
                    <a:pt x="318955" y="355457"/>
                  </a:cubicBezTo>
                  <a:lnTo>
                    <a:pt x="312264" y="356066"/>
                  </a:lnTo>
                  <a:close/>
                  <a:moveTo>
                    <a:pt x="114024" y="165735"/>
                  </a:moveTo>
                  <a:cubicBezTo>
                    <a:pt x="135578" y="165735"/>
                    <a:pt x="156957" y="164345"/>
                    <a:pt x="177555" y="163041"/>
                  </a:cubicBezTo>
                  <a:cubicBezTo>
                    <a:pt x="188140" y="162165"/>
                    <a:pt x="198448" y="159212"/>
                    <a:pt x="207886" y="154350"/>
                  </a:cubicBezTo>
                  <a:cubicBezTo>
                    <a:pt x="221505" y="148118"/>
                    <a:pt x="231499" y="135973"/>
                    <a:pt x="235002" y="121412"/>
                  </a:cubicBezTo>
                  <a:cubicBezTo>
                    <a:pt x="237922" y="107449"/>
                    <a:pt x="234237" y="92921"/>
                    <a:pt x="225007" y="82042"/>
                  </a:cubicBezTo>
                  <a:cubicBezTo>
                    <a:pt x="213813" y="67825"/>
                    <a:pt x="197014" y="59143"/>
                    <a:pt x="178945" y="58229"/>
                  </a:cubicBezTo>
                  <a:cubicBezTo>
                    <a:pt x="163563" y="57099"/>
                    <a:pt x="147745" y="57099"/>
                    <a:pt x="132449" y="57099"/>
                  </a:cubicBezTo>
                  <a:lnTo>
                    <a:pt x="113937" y="57099"/>
                  </a:lnTo>
                  <a:close/>
                </a:path>
              </a:pathLst>
            </a:custGeom>
            <a:solidFill>
              <a:schemeClr val="bg1"/>
            </a:solidFill>
            <a:ln w="8672" cap="flat">
              <a:noFill/>
              <a:prstDash val="solid"/>
              <a:miter/>
            </a:ln>
          </p:spPr>
          <p:txBody>
            <a:bodyPr rtlCol="0" anchor="ctr"/>
            <a:lstStyle/>
            <a:p>
              <a:endParaRPr lang="en-US" sz="2592"/>
            </a:p>
          </p:txBody>
        </p:sp>
        <p:sp>
          <p:nvSpPr>
            <p:cNvPr id="17" name="Freeform: Shape 16">
              <a:extLst>
                <a:ext uri="{FF2B5EF4-FFF2-40B4-BE49-F238E27FC236}">
                  <a16:creationId xmlns:a16="http://schemas.microsoft.com/office/drawing/2014/main" id="{EE1D9FAD-6251-A5A8-83DE-5E4AED213529}"/>
                </a:ext>
              </a:extLst>
            </p:cNvPr>
            <p:cNvSpPr/>
            <p:nvPr/>
          </p:nvSpPr>
          <p:spPr>
            <a:xfrm>
              <a:off x="2590180" y="270642"/>
              <a:ext cx="196243" cy="230613"/>
            </a:xfrm>
            <a:custGeom>
              <a:avLst/>
              <a:gdLst>
                <a:gd name="connsiteX0" fmla="*/ 0 w 287320"/>
                <a:gd name="connsiteY0" fmla="*/ 337641 h 337641"/>
                <a:gd name="connsiteX1" fmla="*/ 7127 w 287320"/>
                <a:gd name="connsiteY1" fmla="*/ 324170 h 337641"/>
                <a:gd name="connsiteX2" fmla="*/ 22770 w 287320"/>
                <a:gd name="connsiteY2" fmla="*/ 294447 h 337641"/>
                <a:gd name="connsiteX3" fmla="*/ 24508 w 287320"/>
                <a:gd name="connsiteY3" fmla="*/ 287495 h 337641"/>
                <a:gd name="connsiteX4" fmla="*/ 24508 w 287320"/>
                <a:gd name="connsiteY4" fmla="*/ 59185 h 337641"/>
                <a:gd name="connsiteX5" fmla="*/ 22249 w 287320"/>
                <a:gd name="connsiteY5" fmla="*/ 50494 h 337641"/>
                <a:gd name="connsiteX6" fmla="*/ 7648 w 287320"/>
                <a:gd name="connsiteY6" fmla="*/ 23118 h 337641"/>
                <a:gd name="connsiteX7" fmla="*/ 608 w 287320"/>
                <a:gd name="connsiteY7" fmla="*/ 8778 h 337641"/>
                <a:gd name="connsiteX8" fmla="*/ 200499 w 287320"/>
                <a:gd name="connsiteY8" fmla="*/ 8778 h 337641"/>
                <a:gd name="connsiteX9" fmla="*/ 200499 w 287320"/>
                <a:gd name="connsiteY9" fmla="*/ 8778 h 337641"/>
                <a:gd name="connsiteX10" fmla="*/ 220053 w 287320"/>
                <a:gd name="connsiteY10" fmla="*/ 4085 h 337641"/>
                <a:gd name="connsiteX11" fmla="*/ 224312 w 287320"/>
                <a:gd name="connsiteY11" fmla="*/ 1999 h 337641"/>
                <a:gd name="connsiteX12" fmla="*/ 228657 w 287320"/>
                <a:gd name="connsiteY12" fmla="*/ 0 h 337641"/>
                <a:gd name="connsiteX13" fmla="*/ 261248 w 287320"/>
                <a:gd name="connsiteY13" fmla="*/ 72743 h 337641"/>
                <a:gd name="connsiteX14" fmla="*/ 114372 w 287320"/>
                <a:gd name="connsiteY14" fmla="*/ 72743 h 337641"/>
                <a:gd name="connsiteX15" fmla="*/ 114372 w 287320"/>
                <a:gd name="connsiteY15" fmla="*/ 133579 h 337641"/>
                <a:gd name="connsiteX16" fmla="*/ 182943 w 287320"/>
                <a:gd name="connsiteY16" fmla="*/ 133579 h 337641"/>
                <a:gd name="connsiteX17" fmla="*/ 190417 w 287320"/>
                <a:gd name="connsiteY17" fmla="*/ 131667 h 337641"/>
                <a:gd name="connsiteX18" fmla="*/ 211710 w 287320"/>
                <a:gd name="connsiteY18" fmla="*/ 120369 h 337641"/>
                <a:gd name="connsiteX19" fmla="*/ 223877 w 287320"/>
                <a:gd name="connsiteY19" fmla="*/ 113851 h 337641"/>
                <a:gd name="connsiteX20" fmla="*/ 223877 w 287320"/>
                <a:gd name="connsiteY20" fmla="*/ 226572 h 337641"/>
                <a:gd name="connsiteX21" fmla="*/ 212058 w 287320"/>
                <a:gd name="connsiteY21" fmla="*/ 220140 h 337641"/>
                <a:gd name="connsiteX22" fmla="*/ 192677 w 287320"/>
                <a:gd name="connsiteY22" fmla="*/ 209972 h 337641"/>
                <a:gd name="connsiteX23" fmla="*/ 180162 w 287320"/>
                <a:gd name="connsiteY23" fmla="*/ 206756 h 337641"/>
                <a:gd name="connsiteX24" fmla="*/ 114459 w 287320"/>
                <a:gd name="connsiteY24" fmla="*/ 206756 h 337641"/>
                <a:gd name="connsiteX25" fmla="*/ 114459 w 287320"/>
                <a:gd name="connsiteY25" fmla="*/ 273329 h 337641"/>
                <a:gd name="connsiteX26" fmla="*/ 117588 w 287320"/>
                <a:gd name="connsiteY26" fmla="*/ 273329 h 337641"/>
                <a:gd name="connsiteX27" fmla="*/ 236045 w 287320"/>
                <a:gd name="connsiteY27" fmla="*/ 273329 h 337641"/>
                <a:gd name="connsiteX28" fmla="*/ 243084 w 287320"/>
                <a:gd name="connsiteY28" fmla="*/ 271590 h 337641"/>
                <a:gd name="connsiteX29" fmla="*/ 272025 w 287320"/>
                <a:gd name="connsiteY29" fmla="*/ 256468 h 337641"/>
                <a:gd name="connsiteX30" fmla="*/ 287321 w 287320"/>
                <a:gd name="connsiteY30" fmla="*/ 248473 h 337641"/>
                <a:gd name="connsiteX31" fmla="*/ 285148 w 287320"/>
                <a:gd name="connsiteY31" fmla="*/ 260379 h 337641"/>
                <a:gd name="connsiteX32" fmla="*/ 282628 w 287320"/>
                <a:gd name="connsiteY32" fmla="*/ 274371 h 337641"/>
                <a:gd name="connsiteX33" fmla="*/ 271243 w 287320"/>
                <a:gd name="connsiteY33" fmla="*/ 331992 h 337641"/>
                <a:gd name="connsiteX34" fmla="*/ 271243 w 287320"/>
                <a:gd name="connsiteY34" fmla="*/ 333991 h 337641"/>
                <a:gd name="connsiteX35" fmla="*/ 271243 w 287320"/>
                <a:gd name="connsiteY35" fmla="*/ 337641 h 33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320" h="337641">
                  <a:moveTo>
                    <a:pt x="0" y="337641"/>
                  </a:moveTo>
                  <a:lnTo>
                    <a:pt x="7127" y="324170"/>
                  </a:lnTo>
                  <a:cubicBezTo>
                    <a:pt x="12402" y="314321"/>
                    <a:pt x="17617" y="304413"/>
                    <a:pt x="22770" y="294447"/>
                  </a:cubicBezTo>
                  <a:cubicBezTo>
                    <a:pt x="23891" y="292300"/>
                    <a:pt x="24491" y="289917"/>
                    <a:pt x="24508" y="287495"/>
                  </a:cubicBezTo>
                  <a:cubicBezTo>
                    <a:pt x="24508" y="211362"/>
                    <a:pt x="24508" y="135259"/>
                    <a:pt x="24508" y="59185"/>
                  </a:cubicBezTo>
                  <a:cubicBezTo>
                    <a:pt x="24413" y="56156"/>
                    <a:pt x="23639" y="53187"/>
                    <a:pt x="22249" y="50494"/>
                  </a:cubicBezTo>
                  <a:cubicBezTo>
                    <a:pt x="17556" y="41369"/>
                    <a:pt x="12689" y="32330"/>
                    <a:pt x="7648" y="23118"/>
                  </a:cubicBezTo>
                  <a:lnTo>
                    <a:pt x="608" y="8778"/>
                  </a:lnTo>
                  <a:lnTo>
                    <a:pt x="200499" y="8778"/>
                  </a:lnTo>
                  <a:lnTo>
                    <a:pt x="200499" y="8778"/>
                  </a:lnTo>
                  <a:cubicBezTo>
                    <a:pt x="207339" y="9174"/>
                    <a:pt x="214143" y="7541"/>
                    <a:pt x="220053" y="4085"/>
                  </a:cubicBezTo>
                  <a:cubicBezTo>
                    <a:pt x="221427" y="3303"/>
                    <a:pt x="222852" y="2606"/>
                    <a:pt x="224312" y="1999"/>
                  </a:cubicBezTo>
                  <a:lnTo>
                    <a:pt x="228657" y="0"/>
                  </a:lnTo>
                  <a:lnTo>
                    <a:pt x="261248" y="72743"/>
                  </a:lnTo>
                  <a:lnTo>
                    <a:pt x="114372" y="72743"/>
                  </a:lnTo>
                  <a:lnTo>
                    <a:pt x="114372" y="133579"/>
                  </a:lnTo>
                  <a:lnTo>
                    <a:pt x="182943" y="133579"/>
                  </a:lnTo>
                  <a:cubicBezTo>
                    <a:pt x="185551" y="133509"/>
                    <a:pt x="188097" y="132856"/>
                    <a:pt x="190417" y="131667"/>
                  </a:cubicBezTo>
                  <a:cubicBezTo>
                    <a:pt x="197457" y="128104"/>
                    <a:pt x="204410" y="124280"/>
                    <a:pt x="211710" y="120369"/>
                  </a:cubicBezTo>
                  <a:lnTo>
                    <a:pt x="223877" y="113851"/>
                  </a:lnTo>
                  <a:lnTo>
                    <a:pt x="223877" y="226572"/>
                  </a:lnTo>
                  <a:cubicBezTo>
                    <a:pt x="223877" y="226572"/>
                    <a:pt x="214752" y="221705"/>
                    <a:pt x="212058" y="220140"/>
                  </a:cubicBezTo>
                  <a:cubicBezTo>
                    <a:pt x="205366" y="216577"/>
                    <a:pt x="199195" y="213101"/>
                    <a:pt x="192677" y="209972"/>
                  </a:cubicBezTo>
                  <a:cubicBezTo>
                    <a:pt x="188775" y="208043"/>
                    <a:pt x="184508" y="206948"/>
                    <a:pt x="180162" y="206756"/>
                  </a:cubicBezTo>
                  <a:lnTo>
                    <a:pt x="114459" y="206756"/>
                  </a:lnTo>
                  <a:lnTo>
                    <a:pt x="114459" y="273329"/>
                  </a:lnTo>
                  <a:lnTo>
                    <a:pt x="117588" y="273329"/>
                  </a:lnTo>
                  <a:lnTo>
                    <a:pt x="236045" y="273329"/>
                  </a:lnTo>
                  <a:cubicBezTo>
                    <a:pt x="238487" y="273250"/>
                    <a:pt x="240885" y="272658"/>
                    <a:pt x="243084" y="271590"/>
                  </a:cubicBezTo>
                  <a:lnTo>
                    <a:pt x="272025" y="256468"/>
                  </a:lnTo>
                  <a:lnTo>
                    <a:pt x="287321" y="248473"/>
                  </a:lnTo>
                  <a:lnTo>
                    <a:pt x="285148" y="260379"/>
                  </a:lnTo>
                  <a:cubicBezTo>
                    <a:pt x="284279" y="265246"/>
                    <a:pt x="283497" y="269765"/>
                    <a:pt x="282628" y="274371"/>
                  </a:cubicBezTo>
                  <a:lnTo>
                    <a:pt x="271243" y="331992"/>
                  </a:lnTo>
                  <a:cubicBezTo>
                    <a:pt x="271191" y="332658"/>
                    <a:pt x="271191" y="333325"/>
                    <a:pt x="271243" y="333991"/>
                  </a:cubicBezTo>
                  <a:lnTo>
                    <a:pt x="271243" y="337641"/>
                  </a:lnTo>
                  <a:close/>
                </a:path>
              </a:pathLst>
            </a:custGeom>
            <a:solidFill>
              <a:schemeClr val="bg1"/>
            </a:solidFill>
            <a:ln w="8672" cap="flat">
              <a:noFill/>
              <a:prstDash val="solid"/>
              <a:miter/>
            </a:ln>
          </p:spPr>
          <p:txBody>
            <a:bodyPr rtlCol="0" anchor="ctr"/>
            <a:lstStyle/>
            <a:p>
              <a:endParaRPr lang="en-US" sz="2592"/>
            </a:p>
          </p:txBody>
        </p:sp>
        <p:sp>
          <p:nvSpPr>
            <p:cNvPr id="18" name="Freeform: Shape 17">
              <a:extLst>
                <a:ext uri="{FF2B5EF4-FFF2-40B4-BE49-F238E27FC236}">
                  <a16:creationId xmlns:a16="http://schemas.microsoft.com/office/drawing/2014/main" id="{48D4DDB8-1DE0-22E6-2A8F-74F602E54641}"/>
                </a:ext>
              </a:extLst>
            </p:cNvPr>
            <p:cNvSpPr/>
            <p:nvPr/>
          </p:nvSpPr>
          <p:spPr>
            <a:xfrm>
              <a:off x="3251272" y="276281"/>
              <a:ext cx="265101" cy="224499"/>
            </a:xfrm>
            <a:custGeom>
              <a:avLst/>
              <a:gdLst>
                <a:gd name="connsiteX0" fmla="*/ 278369 w 388135"/>
                <a:gd name="connsiteY0" fmla="*/ 327473 h 328689"/>
                <a:gd name="connsiteX1" fmla="*/ 230396 w 388135"/>
                <a:gd name="connsiteY1" fmla="*/ 217620 h 328689"/>
                <a:gd name="connsiteX2" fmla="*/ 128451 w 388135"/>
                <a:gd name="connsiteY2" fmla="*/ 217620 h 328689"/>
                <a:gd name="connsiteX3" fmla="*/ 108375 w 388135"/>
                <a:gd name="connsiteY3" fmla="*/ 270374 h 328689"/>
                <a:gd name="connsiteX4" fmla="*/ 106290 w 388135"/>
                <a:gd name="connsiteY4" fmla="*/ 275762 h 328689"/>
                <a:gd name="connsiteX5" fmla="*/ 101075 w 388135"/>
                <a:gd name="connsiteY5" fmla="*/ 290276 h 328689"/>
                <a:gd name="connsiteX6" fmla="*/ 101683 w 388135"/>
                <a:gd name="connsiteY6" fmla="*/ 297315 h 328689"/>
                <a:gd name="connsiteX7" fmla="*/ 112199 w 388135"/>
                <a:gd name="connsiteY7" fmla="*/ 317044 h 328689"/>
                <a:gd name="connsiteX8" fmla="*/ 118544 w 388135"/>
                <a:gd name="connsiteY8" fmla="*/ 328342 h 328689"/>
                <a:gd name="connsiteX9" fmla="*/ 0 w 388135"/>
                <a:gd name="connsiteY9" fmla="*/ 328342 h 328689"/>
                <a:gd name="connsiteX10" fmla="*/ 3476 w 388135"/>
                <a:gd name="connsiteY10" fmla="*/ 324431 h 328689"/>
                <a:gd name="connsiteX11" fmla="*/ 6344 w 388135"/>
                <a:gd name="connsiteY11" fmla="*/ 321042 h 328689"/>
                <a:gd name="connsiteX12" fmla="*/ 12428 w 388135"/>
                <a:gd name="connsiteY12" fmla="*/ 314176 h 328689"/>
                <a:gd name="connsiteX13" fmla="*/ 40586 w 388135"/>
                <a:gd name="connsiteY13" fmla="*/ 270287 h 328689"/>
                <a:gd name="connsiteX14" fmla="*/ 107246 w 388135"/>
                <a:gd name="connsiteY14" fmla="*/ 95861 h 328689"/>
                <a:gd name="connsiteX15" fmla="*/ 134709 w 388135"/>
                <a:gd name="connsiteY15" fmla="*/ 24769 h 328689"/>
                <a:gd name="connsiteX16" fmla="*/ 134709 w 388135"/>
                <a:gd name="connsiteY16" fmla="*/ 20163 h 328689"/>
                <a:gd name="connsiteX17" fmla="*/ 128973 w 388135"/>
                <a:gd name="connsiteY17" fmla="*/ 8083 h 328689"/>
                <a:gd name="connsiteX18" fmla="*/ 124975 w 388135"/>
                <a:gd name="connsiteY18" fmla="*/ 0 h 328689"/>
                <a:gd name="connsiteX19" fmla="*/ 269505 w 388135"/>
                <a:gd name="connsiteY19" fmla="*/ 0 h 328689"/>
                <a:gd name="connsiteX20" fmla="*/ 261683 w 388135"/>
                <a:gd name="connsiteY20" fmla="*/ 11211 h 328689"/>
                <a:gd name="connsiteX21" fmla="*/ 245257 w 388135"/>
                <a:gd name="connsiteY21" fmla="*/ 34937 h 328689"/>
                <a:gd name="connsiteX22" fmla="*/ 245257 w 388135"/>
                <a:gd name="connsiteY22" fmla="*/ 38240 h 328689"/>
                <a:gd name="connsiteX23" fmla="*/ 323996 w 388135"/>
                <a:gd name="connsiteY23" fmla="*/ 219358 h 328689"/>
                <a:gd name="connsiteX24" fmla="*/ 337989 w 388135"/>
                <a:gd name="connsiteY24" fmla="*/ 251601 h 328689"/>
                <a:gd name="connsiteX25" fmla="*/ 338858 w 388135"/>
                <a:gd name="connsiteY25" fmla="*/ 253513 h 328689"/>
                <a:gd name="connsiteX26" fmla="*/ 340944 w 388135"/>
                <a:gd name="connsiteY26" fmla="*/ 258728 h 328689"/>
                <a:gd name="connsiteX27" fmla="*/ 370753 w 388135"/>
                <a:gd name="connsiteY27" fmla="*/ 305919 h 328689"/>
                <a:gd name="connsiteX28" fmla="*/ 388135 w 388135"/>
                <a:gd name="connsiteY28" fmla="*/ 328690 h 328689"/>
                <a:gd name="connsiteX29" fmla="*/ 279064 w 388135"/>
                <a:gd name="connsiteY29" fmla="*/ 328690 h 328689"/>
                <a:gd name="connsiteX30" fmla="*/ 208234 w 388135"/>
                <a:gd name="connsiteY30" fmla="*/ 166691 h 328689"/>
                <a:gd name="connsiteX31" fmla="*/ 184160 w 388135"/>
                <a:gd name="connsiteY31" fmla="*/ 111330 h 328689"/>
                <a:gd name="connsiteX32" fmla="*/ 177207 w 388135"/>
                <a:gd name="connsiteY32" fmla="*/ 95339 h 328689"/>
                <a:gd name="connsiteX33" fmla="*/ 175904 w 388135"/>
                <a:gd name="connsiteY33" fmla="*/ 92819 h 328689"/>
                <a:gd name="connsiteX34" fmla="*/ 147745 w 388135"/>
                <a:gd name="connsiteY34" fmla="*/ 167039 h 3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135" h="328689">
                  <a:moveTo>
                    <a:pt x="278369" y="327473"/>
                  </a:moveTo>
                  <a:cubicBezTo>
                    <a:pt x="277761" y="326430"/>
                    <a:pt x="236045" y="230569"/>
                    <a:pt x="230396" y="217620"/>
                  </a:cubicBezTo>
                  <a:lnTo>
                    <a:pt x="128451" y="217620"/>
                  </a:lnTo>
                  <a:lnTo>
                    <a:pt x="108375" y="270374"/>
                  </a:lnTo>
                  <a:lnTo>
                    <a:pt x="106290" y="275762"/>
                  </a:lnTo>
                  <a:cubicBezTo>
                    <a:pt x="104464" y="280542"/>
                    <a:pt x="102552" y="285409"/>
                    <a:pt x="101075" y="290276"/>
                  </a:cubicBezTo>
                  <a:cubicBezTo>
                    <a:pt x="100484" y="292625"/>
                    <a:pt x="100701" y="295102"/>
                    <a:pt x="101683" y="297315"/>
                  </a:cubicBezTo>
                  <a:cubicBezTo>
                    <a:pt x="104899" y="303920"/>
                    <a:pt x="108549" y="310352"/>
                    <a:pt x="112199" y="317044"/>
                  </a:cubicBezTo>
                  <a:lnTo>
                    <a:pt x="118544" y="328342"/>
                  </a:lnTo>
                  <a:lnTo>
                    <a:pt x="0" y="328342"/>
                  </a:lnTo>
                  <a:lnTo>
                    <a:pt x="3476" y="324431"/>
                  </a:lnTo>
                  <a:lnTo>
                    <a:pt x="6344" y="321042"/>
                  </a:lnTo>
                  <a:cubicBezTo>
                    <a:pt x="8430" y="318608"/>
                    <a:pt x="10342" y="316262"/>
                    <a:pt x="12428" y="314176"/>
                  </a:cubicBezTo>
                  <a:cubicBezTo>
                    <a:pt x="25317" y="302114"/>
                    <a:pt x="34990" y="287029"/>
                    <a:pt x="40586" y="270287"/>
                  </a:cubicBezTo>
                  <a:cubicBezTo>
                    <a:pt x="44584" y="257946"/>
                    <a:pt x="79348" y="168082"/>
                    <a:pt x="107246" y="95861"/>
                  </a:cubicBezTo>
                  <a:cubicBezTo>
                    <a:pt x="119065" y="65356"/>
                    <a:pt x="129233" y="38935"/>
                    <a:pt x="134709" y="24769"/>
                  </a:cubicBezTo>
                  <a:cubicBezTo>
                    <a:pt x="135187" y="23271"/>
                    <a:pt x="135187" y="21661"/>
                    <a:pt x="134709" y="20163"/>
                  </a:cubicBezTo>
                  <a:cubicBezTo>
                    <a:pt x="132970" y="16078"/>
                    <a:pt x="130972" y="12080"/>
                    <a:pt x="128973" y="8083"/>
                  </a:cubicBezTo>
                  <a:lnTo>
                    <a:pt x="124975" y="0"/>
                  </a:lnTo>
                  <a:lnTo>
                    <a:pt x="269505" y="0"/>
                  </a:lnTo>
                  <a:lnTo>
                    <a:pt x="261683" y="11211"/>
                  </a:lnTo>
                  <a:cubicBezTo>
                    <a:pt x="256207" y="19120"/>
                    <a:pt x="250645" y="26942"/>
                    <a:pt x="245257" y="34937"/>
                  </a:cubicBezTo>
                  <a:cubicBezTo>
                    <a:pt x="244822" y="35995"/>
                    <a:pt x="244822" y="37182"/>
                    <a:pt x="245257" y="38240"/>
                  </a:cubicBezTo>
                  <a:cubicBezTo>
                    <a:pt x="272025" y="100119"/>
                    <a:pt x="298271" y="160492"/>
                    <a:pt x="323996" y="219358"/>
                  </a:cubicBezTo>
                  <a:lnTo>
                    <a:pt x="337989" y="251601"/>
                  </a:lnTo>
                  <a:lnTo>
                    <a:pt x="338858" y="253513"/>
                  </a:lnTo>
                  <a:cubicBezTo>
                    <a:pt x="339683" y="255198"/>
                    <a:pt x="340379" y="256941"/>
                    <a:pt x="340944" y="258728"/>
                  </a:cubicBezTo>
                  <a:cubicBezTo>
                    <a:pt x="347601" y="276305"/>
                    <a:pt x="357743" y="292356"/>
                    <a:pt x="370753" y="305919"/>
                  </a:cubicBezTo>
                  <a:cubicBezTo>
                    <a:pt x="373448" y="309222"/>
                    <a:pt x="388135" y="328690"/>
                    <a:pt x="388135" y="328690"/>
                  </a:cubicBezTo>
                  <a:lnTo>
                    <a:pt x="279064" y="328690"/>
                  </a:lnTo>
                  <a:close/>
                  <a:moveTo>
                    <a:pt x="208234" y="166691"/>
                  </a:moveTo>
                  <a:cubicBezTo>
                    <a:pt x="196849" y="140619"/>
                    <a:pt x="187549" y="119239"/>
                    <a:pt x="184160" y="111330"/>
                  </a:cubicBezTo>
                  <a:lnTo>
                    <a:pt x="177207" y="95339"/>
                  </a:lnTo>
                  <a:lnTo>
                    <a:pt x="175904" y="92819"/>
                  </a:lnTo>
                  <a:cubicBezTo>
                    <a:pt x="170167" y="108115"/>
                    <a:pt x="159217" y="136968"/>
                    <a:pt x="147745" y="167039"/>
                  </a:cubicBezTo>
                  <a:close/>
                </a:path>
              </a:pathLst>
            </a:custGeom>
            <a:solidFill>
              <a:schemeClr val="bg1"/>
            </a:solidFill>
            <a:ln w="8672" cap="flat">
              <a:noFill/>
              <a:prstDash val="solid"/>
              <a:miter/>
            </a:ln>
          </p:spPr>
          <p:txBody>
            <a:bodyPr rtlCol="0" anchor="ctr"/>
            <a:lstStyle/>
            <a:p>
              <a:endParaRPr lang="en-US" sz="2592"/>
            </a:p>
          </p:txBody>
        </p:sp>
        <p:sp>
          <p:nvSpPr>
            <p:cNvPr id="19" name="Freeform: Shape 18">
              <a:extLst>
                <a:ext uri="{FF2B5EF4-FFF2-40B4-BE49-F238E27FC236}">
                  <a16:creationId xmlns:a16="http://schemas.microsoft.com/office/drawing/2014/main" id="{9CAAA244-ACD3-6FE4-5958-B4A45217EDB9}"/>
                </a:ext>
              </a:extLst>
            </p:cNvPr>
            <p:cNvSpPr/>
            <p:nvPr/>
          </p:nvSpPr>
          <p:spPr>
            <a:xfrm>
              <a:off x="2803203" y="239953"/>
              <a:ext cx="261947" cy="284855"/>
            </a:xfrm>
            <a:custGeom>
              <a:avLst/>
              <a:gdLst>
                <a:gd name="connsiteX0" fmla="*/ 210087 w 383517"/>
                <a:gd name="connsiteY0" fmla="*/ 416989 h 417056"/>
                <a:gd name="connsiteX1" fmla="*/ 83635 w 383517"/>
                <a:gd name="connsiteY1" fmla="*/ 390916 h 417056"/>
                <a:gd name="connsiteX2" fmla="*/ 79116 w 383517"/>
                <a:gd name="connsiteY2" fmla="*/ 388396 h 417056"/>
                <a:gd name="connsiteX3" fmla="*/ 66601 w 383517"/>
                <a:gd name="connsiteY3" fmla="*/ 383703 h 417056"/>
                <a:gd name="connsiteX4" fmla="*/ 64862 w 383517"/>
                <a:gd name="connsiteY4" fmla="*/ 383703 h 417056"/>
                <a:gd name="connsiteX5" fmla="*/ 53477 w 383517"/>
                <a:gd name="connsiteY5" fmla="*/ 386745 h 417056"/>
                <a:gd name="connsiteX6" fmla="*/ 52521 w 383517"/>
                <a:gd name="connsiteY6" fmla="*/ 386745 h 417056"/>
                <a:gd name="connsiteX7" fmla="*/ 30099 w 383517"/>
                <a:gd name="connsiteY7" fmla="*/ 398390 h 417056"/>
                <a:gd name="connsiteX8" fmla="*/ 23320 w 383517"/>
                <a:gd name="connsiteY8" fmla="*/ 402823 h 417056"/>
                <a:gd name="connsiteX9" fmla="*/ 19148 w 383517"/>
                <a:gd name="connsiteY9" fmla="*/ 405343 h 417056"/>
                <a:gd name="connsiteX10" fmla="*/ 11848 w 383517"/>
                <a:gd name="connsiteY10" fmla="*/ 409862 h 417056"/>
                <a:gd name="connsiteX11" fmla="*/ 9936 w 383517"/>
                <a:gd name="connsiteY11" fmla="*/ 411253 h 417056"/>
                <a:gd name="connsiteX12" fmla="*/ 9936 w 383517"/>
                <a:gd name="connsiteY12" fmla="*/ 406734 h 417056"/>
                <a:gd name="connsiteX13" fmla="*/ 8459 w 383517"/>
                <a:gd name="connsiteY13" fmla="*/ 264116 h 417056"/>
                <a:gd name="connsiteX14" fmla="*/ 10631 w 383517"/>
                <a:gd name="connsiteY14" fmla="*/ 266463 h 417056"/>
                <a:gd name="connsiteX15" fmla="*/ 16976 w 383517"/>
                <a:gd name="connsiteY15" fmla="*/ 273850 h 417056"/>
                <a:gd name="connsiteX16" fmla="*/ 24102 w 383517"/>
                <a:gd name="connsiteY16" fmla="*/ 281498 h 417056"/>
                <a:gd name="connsiteX17" fmla="*/ 28274 w 383517"/>
                <a:gd name="connsiteY17" fmla="*/ 285148 h 417056"/>
                <a:gd name="connsiteX18" fmla="*/ 45656 w 383517"/>
                <a:gd name="connsiteY18" fmla="*/ 299227 h 417056"/>
                <a:gd name="connsiteX19" fmla="*/ 96584 w 383517"/>
                <a:gd name="connsiteY19" fmla="*/ 327820 h 417056"/>
                <a:gd name="connsiteX20" fmla="*/ 211652 w 383517"/>
                <a:gd name="connsiteY20" fmla="*/ 352503 h 417056"/>
                <a:gd name="connsiteX21" fmla="*/ 281179 w 383517"/>
                <a:gd name="connsiteY21" fmla="*/ 314002 h 417056"/>
                <a:gd name="connsiteX22" fmla="*/ 267013 w 383517"/>
                <a:gd name="connsiteY22" fmla="*/ 279238 h 417056"/>
                <a:gd name="connsiteX23" fmla="*/ 246763 w 383517"/>
                <a:gd name="connsiteY23" fmla="*/ 271156 h 417056"/>
                <a:gd name="connsiteX24" fmla="*/ 180973 w 383517"/>
                <a:gd name="connsiteY24" fmla="*/ 260205 h 417056"/>
                <a:gd name="connsiteX25" fmla="*/ 180104 w 383517"/>
                <a:gd name="connsiteY25" fmla="*/ 260205 h 417056"/>
                <a:gd name="connsiteX26" fmla="*/ 152814 w 383517"/>
                <a:gd name="connsiteY26" fmla="*/ 256816 h 417056"/>
                <a:gd name="connsiteX27" fmla="*/ 69555 w 383517"/>
                <a:gd name="connsiteY27" fmla="*/ 237001 h 417056"/>
                <a:gd name="connsiteX28" fmla="*/ 14282 w 383517"/>
                <a:gd name="connsiteY28" fmla="*/ 191634 h 417056"/>
                <a:gd name="connsiteX29" fmla="*/ 463 w 383517"/>
                <a:gd name="connsiteY29" fmla="*/ 142704 h 417056"/>
                <a:gd name="connsiteX30" fmla="*/ 19322 w 383517"/>
                <a:gd name="connsiteY30" fmla="*/ 71439 h 417056"/>
                <a:gd name="connsiteX31" fmla="*/ 100756 w 383517"/>
                <a:gd name="connsiteY31" fmla="*/ 20163 h 417056"/>
                <a:gd name="connsiteX32" fmla="*/ 168979 w 383517"/>
                <a:gd name="connsiteY32" fmla="*/ 12254 h 417056"/>
                <a:gd name="connsiteX33" fmla="*/ 190011 w 383517"/>
                <a:gd name="connsiteY33" fmla="*/ 12863 h 417056"/>
                <a:gd name="connsiteX34" fmla="*/ 196530 w 383517"/>
                <a:gd name="connsiteY34" fmla="*/ 12863 h 417056"/>
                <a:gd name="connsiteX35" fmla="*/ 241114 w 383517"/>
                <a:gd name="connsiteY35" fmla="*/ 16252 h 417056"/>
                <a:gd name="connsiteX36" fmla="*/ 293954 w 383517"/>
                <a:gd name="connsiteY36" fmla="*/ 28767 h 417056"/>
                <a:gd name="connsiteX37" fmla="*/ 307078 w 383517"/>
                <a:gd name="connsiteY37" fmla="*/ 31287 h 417056"/>
                <a:gd name="connsiteX38" fmla="*/ 318549 w 383517"/>
                <a:gd name="connsiteY38" fmla="*/ 26073 h 417056"/>
                <a:gd name="connsiteX39" fmla="*/ 322982 w 383517"/>
                <a:gd name="connsiteY39" fmla="*/ 22162 h 417056"/>
                <a:gd name="connsiteX40" fmla="*/ 348099 w 383517"/>
                <a:gd name="connsiteY40" fmla="*/ 1391 h 417056"/>
                <a:gd name="connsiteX41" fmla="*/ 350011 w 383517"/>
                <a:gd name="connsiteY41" fmla="*/ 0 h 417056"/>
                <a:gd name="connsiteX42" fmla="*/ 350011 w 383517"/>
                <a:gd name="connsiteY42" fmla="*/ 149657 h 417056"/>
                <a:gd name="connsiteX43" fmla="*/ 348359 w 383517"/>
                <a:gd name="connsiteY43" fmla="*/ 149049 h 417056"/>
                <a:gd name="connsiteX44" fmla="*/ 343753 w 383517"/>
                <a:gd name="connsiteY44" fmla="*/ 145659 h 417056"/>
                <a:gd name="connsiteX45" fmla="*/ 342797 w 383517"/>
                <a:gd name="connsiteY45" fmla="*/ 144703 h 417056"/>
                <a:gd name="connsiteX46" fmla="*/ 335497 w 383517"/>
                <a:gd name="connsiteY46" fmla="*/ 137403 h 417056"/>
                <a:gd name="connsiteX47" fmla="*/ 330195 w 383517"/>
                <a:gd name="connsiteY47" fmla="*/ 132015 h 417056"/>
                <a:gd name="connsiteX48" fmla="*/ 187491 w 383517"/>
                <a:gd name="connsiteY48" fmla="*/ 78566 h 417056"/>
                <a:gd name="connsiteX49" fmla="*/ 141951 w 383517"/>
                <a:gd name="connsiteY49" fmla="*/ 81607 h 417056"/>
                <a:gd name="connsiteX50" fmla="*/ 108838 w 383517"/>
                <a:gd name="connsiteY50" fmla="*/ 94731 h 417056"/>
                <a:gd name="connsiteX51" fmla="*/ 97453 w 383517"/>
                <a:gd name="connsiteY51" fmla="*/ 122976 h 417056"/>
                <a:gd name="connsiteX52" fmla="*/ 116486 w 383517"/>
                <a:gd name="connsiteY52" fmla="*/ 146528 h 417056"/>
                <a:gd name="connsiteX53" fmla="*/ 144471 w 383517"/>
                <a:gd name="connsiteY53" fmla="*/ 155219 h 417056"/>
                <a:gd name="connsiteX54" fmla="*/ 198268 w 383517"/>
                <a:gd name="connsiteY54" fmla="*/ 162607 h 417056"/>
                <a:gd name="connsiteX55" fmla="*/ 199224 w 383517"/>
                <a:gd name="connsiteY55" fmla="*/ 162607 h 417056"/>
                <a:gd name="connsiteX56" fmla="*/ 241461 w 383517"/>
                <a:gd name="connsiteY56" fmla="*/ 168256 h 417056"/>
                <a:gd name="connsiteX57" fmla="*/ 323417 w 383517"/>
                <a:gd name="connsiteY57" fmla="*/ 191460 h 417056"/>
                <a:gd name="connsiteX58" fmla="*/ 372172 w 383517"/>
                <a:gd name="connsiteY58" fmla="*/ 238652 h 417056"/>
                <a:gd name="connsiteX59" fmla="*/ 380863 w 383517"/>
                <a:gd name="connsiteY59" fmla="*/ 316870 h 417056"/>
                <a:gd name="connsiteX60" fmla="*/ 341928 w 383517"/>
                <a:gd name="connsiteY60" fmla="*/ 381183 h 417056"/>
                <a:gd name="connsiteX61" fmla="*/ 257018 w 383517"/>
                <a:gd name="connsiteY61" fmla="*/ 413600 h 417056"/>
                <a:gd name="connsiteX62" fmla="*/ 210087 w 383517"/>
                <a:gd name="connsiteY62" fmla="*/ 416989 h 41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517" h="417056">
                  <a:moveTo>
                    <a:pt x="210087" y="416989"/>
                  </a:moveTo>
                  <a:cubicBezTo>
                    <a:pt x="166511" y="417928"/>
                    <a:pt x="123283" y="409016"/>
                    <a:pt x="83635" y="390916"/>
                  </a:cubicBezTo>
                  <a:cubicBezTo>
                    <a:pt x="82157" y="390221"/>
                    <a:pt x="80593" y="389265"/>
                    <a:pt x="79116" y="388396"/>
                  </a:cubicBezTo>
                  <a:cubicBezTo>
                    <a:pt x="75422" y="385770"/>
                    <a:pt x="71111" y="384153"/>
                    <a:pt x="66601" y="383703"/>
                  </a:cubicBezTo>
                  <a:lnTo>
                    <a:pt x="64862" y="383703"/>
                  </a:lnTo>
                  <a:cubicBezTo>
                    <a:pt x="60986" y="384388"/>
                    <a:pt x="57180" y="385405"/>
                    <a:pt x="53477" y="386745"/>
                  </a:cubicBezTo>
                  <a:lnTo>
                    <a:pt x="52521" y="386745"/>
                  </a:lnTo>
                  <a:cubicBezTo>
                    <a:pt x="44543" y="389564"/>
                    <a:pt x="36991" y="393484"/>
                    <a:pt x="30099" y="398390"/>
                  </a:cubicBezTo>
                  <a:cubicBezTo>
                    <a:pt x="28013" y="399897"/>
                    <a:pt x="25753" y="401374"/>
                    <a:pt x="23320" y="402823"/>
                  </a:cubicBezTo>
                  <a:lnTo>
                    <a:pt x="19148" y="405343"/>
                  </a:lnTo>
                  <a:cubicBezTo>
                    <a:pt x="16628" y="406821"/>
                    <a:pt x="14021" y="408298"/>
                    <a:pt x="11848" y="409862"/>
                  </a:cubicBezTo>
                  <a:lnTo>
                    <a:pt x="9936" y="411253"/>
                  </a:lnTo>
                  <a:lnTo>
                    <a:pt x="9936" y="406734"/>
                  </a:lnTo>
                  <a:lnTo>
                    <a:pt x="8459" y="264116"/>
                  </a:lnTo>
                  <a:lnTo>
                    <a:pt x="10631" y="266463"/>
                  </a:lnTo>
                  <a:cubicBezTo>
                    <a:pt x="13152" y="269244"/>
                    <a:pt x="15237" y="271677"/>
                    <a:pt x="16976" y="273850"/>
                  </a:cubicBezTo>
                  <a:cubicBezTo>
                    <a:pt x="19157" y="276573"/>
                    <a:pt x="21538" y="279129"/>
                    <a:pt x="24102" y="281498"/>
                  </a:cubicBezTo>
                  <a:lnTo>
                    <a:pt x="28274" y="285148"/>
                  </a:lnTo>
                  <a:cubicBezTo>
                    <a:pt x="33749" y="289928"/>
                    <a:pt x="39398" y="294882"/>
                    <a:pt x="45656" y="299227"/>
                  </a:cubicBezTo>
                  <a:cubicBezTo>
                    <a:pt x="61508" y="310630"/>
                    <a:pt x="78594" y="320220"/>
                    <a:pt x="96584" y="327820"/>
                  </a:cubicBezTo>
                  <a:cubicBezTo>
                    <a:pt x="132851" y="343816"/>
                    <a:pt x="172012" y="352216"/>
                    <a:pt x="211652" y="352503"/>
                  </a:cubicBezTo>
                  <a:cubicBezTo>
                    <a:pt x="251977" y="352503"/>
                    <a:pt x="275356" y="339553"/>
                    <a:pt x="281179" y="314002"/>
                  </a:cubicBezTo>
                  <a:cubicBezTo>
                    <a:pt x="285707" y="300505"/>
                    <a:pt x="279684" y="285724"/>
                    <a:pt x="267013" y="279238"/>
                  </a:cubicBezTo>
                  <a:cubicBezTo>
                    <a:pt x="260616" y="275736"/>
                    <a:pt x="253811" y="273023"/>
                    <a:pt x="246763" y="271156"/>
                  </a:cubicBezTo>
                  <a:cubicBezTo>
                    <a:pt x="225140" y="265839"/>
                    <a:pt x="203152" y="262178"/>
                    <a:pt x="180973" y="260205"/>
                  </a:cubicBezTo>
                  <a:lnTo>
                    <a:pt x="180104" y="260205"/>
                  </a:lnTo>
                  <a:cubicBezTo>
                    <a:pt x="170978" y="259162"/>
                    <a:pt x="161853" y="258119"/>
                    <a:pt x="152814" y="256816"/>
                  </a:cubicBezTo>
                  <a:cubicBezTo>
                    <a:pt x="124325" y="253817"/>
                    <a:pt x="96341" y="247157"/>
                    <a:pt x="69555" y="237001"/>
                  </a:cubicBezTo>
                  <a:cubicBezTo>
                    <a:pt x="46568" y="228502"/>
                    <a:pt x="27101" y="212524"/>
                    <a:pt x="14282" y="191634"/>
                  </a:cubicBezTo>
                  <a:cubicBezTo>
                    <a:pt x="5877" y="176643"/>
                    <a:pt x="1141" y="159876"/>
                    <a:pt x="463" y="142704"/>
                  </a:cubicBezTo>
                  <a:cubicBezTo>
                    <a:pt x="-1892" y="117465"/>
                    <a:pt x="4791" y="92209"/>
                    <a:pt x="19322" y="71439"/>
                  </a:cubicBezTo>
                  <a:cubicBezTo>
                    <a:pt x="36704" y="46409"/>
                    <a:pt x="63646" y="29636"/>
                    <a:pt x="100756" y="20163"/>
                  </a:cubicBezTo>
                  <a:cubicBezTo>
                    <a:pt x="123074" y="14658"/>
                    <a:pt x="145992" y="12000"/>
                    <a:pt x="168979" y="12254"/>
                  </a:cubicBezTo>
                  <a:cubicBezTo>
                    <a:pt x="176019" y="12254"/>
                    <a:pt x="182972" y="12254"/>
                    <a:pt x="190011" y="12863"/>
                  </a:cubicBezTo>
                  <a:lnTo>
                    <a:pt x="196530" y="12863"/>
                  </a:lnTo>
                  <a:cubicBezTo>
                    <a:pt x="211130" y="13645"/>
                    <a:pt x="226339" y="14427"/>
                    <a:pt x="241114" y="16252"/>
                  </a:cubicBezTo>
                  <a:cubicBezTo>
                    <a:pt x="259000" y="19198"/>
                    <a:pt x="276651" y="23379"/>
                    <a:pt x="293954" y="28767"/>
                  </a:cubicBezTo>
                  <a:cubicBezTo>
                    <a:pt x="298204" y="30173"/>
                    <a:pt x="302610" y="31020"/>
                    <a:pt x="307078" y="31287"/>
                  </a:cubicBezTo>
                  <a:cubicBezTo>
                    <a:pt x="311458" y="31203"/>
                    <a:pt x="315603" y="29316"/>
                    <a:pt x="318549" y="26073"/>
                  </a:cubicBezTo>
                  <a:lnTo>
                    <a:pt x="322982" y="22162"/>
                  </a:lnTo>
                  <a:cubicBezTo>
                    <a:pt x="330986" y="14809"/>
                    <a:pt x="339373" y="7877"/>
                    <a:pt x="348099" y="1391"/>
                  </a:cubicBezTo>
                  <a:lnTo>
                    <a:pt x="350011" y="0"/>
                  </a:lnTo>
                  <a:lnTo>
                    <a:pt x="350011" y="149657"/>
                  </a:lnTo>
                  <a:lnTo>
                    <a:pt x="348359" y="149049"/>
                  </a:lnTo>
                  <a:cubicBezTo>
                    <a:pt x="346560" y="148329"/>
                    <a:pt x="344979" y="147163"/>
                    <a:pt x="343753" y="145659"/>
                  </a:cubicBezTo>
                  <a:lnTo>
                    <a:pt x="342797" y="144703"/>
                  </a:lnTo>
                  <a:lnTo>
                    <a:pt x="335497" y="137403"/>
                  </a:lnTo>
                  <a:lnTo>
                    <a:pt x="330195" y="132015"/>
                  </a:lnTo>
                  <a:cubicBezTo>
                    <a:pt x="296475" y="98555"/>
                    <a:pt x="243287" y="78566"/>
                    <a:pt x="187491" y="78566"/>
                  </a:cubicBezTo>
                  <a:cubicBezTo>
                    <a:pt x="172264" y="78666"/>
                    <a:pt x="157055" y="79682"/>
                    <a:pt x="141951" y="81607"/>
                  </a:cubicBezTo>
                  <a:cubicBezTo>
                    <a:pt x="129862" y="82622"/>
                    <a:pt x="118338" y="87188"/>
                    <a:pt x="108838" y="94731"/>
                  </a:cubicBezTo>
                  <a:cubicBezTo>
                    <a:pt x="100321" y="101476"/>
                    <a:pt x="95993" y="112212"/>
                    <a:pt x="97453" y="122976"/>
                  </a:cubicBezTo>
                  <a:cubicBezTo>
                    <a:pt x="99174" y="133644"/>
                    <a:pt x="106422" y="142603"/>
                    <a:pt x="116486" y="146528"/>
                  </a:cubicBezTo>
                  <a:cubicBezTo>
                    <a:pt x="125421" y="150567"/>
                    <a:pt x="134824" y="153486"/>
                    <a:pt x="144471" y="155219"/>
                  </a:cubicBezTo>
                  <a:cubicBezTo>
                    <a:pt x="162374" y="157913"/>
                    <a:pt x="180625" y="160260"/>
                    <a:pt x="198268" y="162607"/>
                  </a:cubicBezTo>
                  <a:lnTo>
                    <a:pt x="199224" y="162607"/>
                  </a:lnTo>
                  <a:cubicBezTo>
                    <a:pt x="213303" y="164432"/>
                    <a:pt x="227382" y="166257"/>
                    <a:pt x="241461" y="168256"/>
                  </a:cubicBezTo>
                  <a:cubicBezTo>
                    <a:pt x="269863" y="171484"/>
                    <a:pt x="297544" y="179322"/>
                    <a:pt x="323417" y="191460"/>
                  </a:cubicBezTo>
                  <a:cubicBezTo>
                    <a:pt x="344561" y="201192"/>
                    <a:pt x="361761" y="217836"/>
                    <a:pt x="372172" y="238652"/>
                  </a:cubicBezTo>
                  <a:cubicBezTo>
                    <a:pt x="383297" y="263141"/>
                    <a:pt x="386338" y="290536"/>
                    <a:pt x="380863" y="316870"/>
                  </a:cubicBezTo>
                  <a:cubicBezTo>
                    <a:pt x="376596" y="342500"/>
                    <a:pt x="362656" y="365518"/>
                    <a:pt x="341928" y="381183"/>
                  </a:cubicBezTo>
                  <a:cubicBezTo>
                    <a:pt x="317046" y="399414"/>
                    <a:pt x="287714" y="410612"/>
                    <a:pt x="257018" y="413600"/>
                  </a:cubicBezTo>
                  <a:cubicBezTo>
                    <a:pt x="241479" y="415859"/>
                    <a:pt x="225792" y="416992"/>
                    <a:pt x="210087" y="416989"/>
                  </a:cubicBezTo>
                  <a:close/>
                </a:path>
              </a:pathLst>
            </a:custGeom>
            <a:solidFill>
              <a:schemeClr val="bg1"/>
            </a:solidFill>
            <a:ln w="8672" cap="flat">
              <a:noFill/>
              <a:prstDash val="solid"/>
              <a:miter/>
            </a:ln>
          </p:spPr>
          <p:txBody>
            <a:bodyPr rtlCol="0" anchor="ctr"/>
            <a:lstStyle/>
            <a:p>
              <a:endParaRPr lang="en-US" sz="2592"/>
            </a:p>
          </p:txBody>
        </p:sp>
        <p:sp>
          <p:nvSpPr>
            <p:cNvPr id="20" name="Freeform: Shape 19">
              <a:extLst>
                <a:ext uri="{FF2B5EF4-FFF2-40B4-BE49-F238E27FC236}">
                  <a16:creationId xmlns:a16="http://schemas.microsoft.com/office/drawing/2014/main" id="{8F93E8B0-47FA-E83E-4EA1-2EBAEAD40A4A}"/>
                </a:ext>
              </a:extLst>
            </p:cNvPr>
            <p:cNvSpPr/>
            <p:nvPr/>
          </p:nvSpPr>
          <p:spPr>
            <a:xfrm>
              <a:off x="1850911" y="246965"/>
              <a:ext cx="288489" cy="277731"/>
            </a:xfrm>
            <a:custGeom>
              <a:avLst/>
              <a:gdLst>
                <a:gd name="connsiteX0" fmla="*/ 422377 w 422377"/>
                <a:gd name="connsiteY0" fmla="*/ 273491 h 406626"/>
                <a:gd name="connsiteX1" fmla="*/ 334078 w 422377"/>
                <a:gd name="connsiteY1" fmla="*/ 156859 h 406626"/>
                <a:gd name="connsiteX2" fmla="*/ 363627 w 422377"/>
                <a:gd name="connsiteY2" fmla="*/ 96023 h 406626"/>
                <a:gd name="connsiteX3" fmla="*/ 351460 w 422377"/>
                <a:gd name="connsiteY3" fmla="*/ 54828 h 406626"/>
                <a:gd name="connsiteX4" fmla="*/ 320781 w 422377"/>
                <a:gd name="connsiteY4" fmla="*/ 24758 h 406626"/>
                <a:gd name="connsiteX5" fmla="*/ 273937 w 422377"/>
                <a:gd name="connsiteY5" fmla="*/ 5377 h 406626"/>
                <a:gd name="connsiteX6" fmla="*/ 210754 w 422377"/>
                <a:gd name="connsiteY6" fmla="*/ 163 h 406626"/>
                <a:gd name="connsiteX7" fmla="*/ 3389 w 422377"/>
                <a:gd name="connsiteY7" fmla="*/ 163 h 406626"/>
                <a:gd name="connsiteX8" fmla="*/ 0 w 422377"/>
                <a:gd name="connsiteY8" fmla="*/ 858 h 406626"/>
                <a:gd name="connsiteX9" fmla="*/ 0 w 422377"/>
                <a:gd name="connsiteY9" fmla="*/ 858 h 406626"/>
                <a:gd name="connsiteX10" fmla="*/ 5475 w 422377"/>
                <a:gd name="connsiteY10" fmla="*/ 10765 h 406626"/>
                <a:gd name="connsiteX11" fmla="*/ 27463 w 422377"/>
                <a:gd name="connsiteY11" fmla="*/ 50917 h 406626"/>
                <a:gd name="connsiteX12" fmla="*/ 28506 w 422377"/>
                <a:gd name="connsiteY12" fmla="*/ 57783 h 406626"/>
                <a:gd name="connsiteX13" fmla="*/ 28506 w 422377"/>
                <a:gd name="connsiteY13" fmla="*/ 58652 h 406626"/>
                <a:gd name="connsiteX14" fmla="*/ 28506 w 422377"/>
                <a:gd name="connsiteY14" fmla="*/ 348146 h 406626"/>
                <a:gd name="connsiteX15" fmla="*/ 27550 w 422377"/>
                <a:gd name="connsiteY15" fmla="*/ 354577 h 406626"/>
                <a:gd name="connsiteX16" fmla="*/ 6431 w 422377"/>
                <a:gd name="connsiteY16" fmla="*/ 393599 h 406626"/>
                <a:gd name="connsiteX17" fmla="*/ 0 w 422377"/>
                <a:gd name="connsiteY17" fmla="*/ 405332 h 406626"/>
                <a:gd name="connsiteX18" fmla="*/ 0 w 422377"/>
                <a:gd name="connsiteY18" fmla="*/ 405332 h 406626"/>
                <a:gd name="connsiteX19" fmla="*/ 3389 w 422377"/>
                <a:gd name="connsiteY19" fmla="*/ 406027 h 406626"/>
                <a:gd name="connsiteX20" fmla="*/ 203280 w 422377"/>
                <a:gd name="connsiteY20" fmla="*/ 406027 h 406626"/>
                <a:gd name="connsiteX21" fmla="*/ 275936 w 422377"/>
                <a:gd name="connsiteY21" fmla="*/ 405158 h 406626"/>
                <a:gd name="connsiteX22" fmla="*/ 359629 w 422377"/>
                <a:gd name="connsiteY22" fmla="*/ 376739 h 406626"/>
                <a:gd name="connsiteX23" fmla="*/ 411774 w 422377"/>
                <a:gd name="connsiteY23" fmla="*/ 319900 h 406626"/>
                <a:gd name="connsiteX24" fmla="*/ 422377 w 422377"/>
                <a:gd name="connsiteY24" fmla="*/ 273491 h 406626"/>
                <a:gd name="connsiteX25" fmla="*/ 252123 w 422377"/>
                <a:gd name="connsiteY25" fmla="*/ 211004 h 406626"/>
                <a:gd name="connsiteX26" fmla="*/ 309222 w 422377"/>
                <a:gd name="connsiteY26" fmla="*/ 237076 h 406626"/>
                <a:gd name="connsiteX27" fmla="*/ 309743 w 422377"/>
                <a:gd name="connsiteY27" fmla="*/ 313904 h 406626"/>
                <a:gd name="connsiteX28" fmla="*/ 248125 w 422377"/>
                <a:gd name="connsiteY28" fmla="*/ 341541 h 406626"/>
                <a:gd name="connsiteX29" fmla="*/ 201976 w 422377"/>
                <a:gd name="connsiteY29" fmla="*/ 341541 h 406626"/>
                <a:gd name="connsiteX30" fmla="*/ 133231 w 422377"/>
                <a:gd name="connsiteY30" fmla="*/ 341541 h 406626"/>
                <a:gd name="connsiteX31" fmla="*/ 133231 w 422377"/>
                <a:gd name="connsiteY31" fmla="*/ 211177 h 406626"/>
                <a:gd name="connsiteX32" fmla="*/ 134883 w 422377"/>
                <a:gd name="connsiteY32" fmla="*/ 210656 h 406626"/>
                <a:gd name="connsiteX33" fmla="*/ 136534 w 422377"/>
                <a:gd name="connsiteY33" fmla="*/ 210656 h 406626"/>
                <a:gd name="connsiteX34" fmla="*/ 136534 w 422377"/>
                <a:gd name="connsiteY34" fmla="*/ 210656 h 406626"/>
                <a:gd name="connsiteX35" fmla="*/ 178598 w 422377"/>
                <a:gd name="connsiteY35" fmla="*/ 210656 h 406626"/>
                <a:gd name="connsiteX36" fmla="*/ 252123 w 422377"/>
                <a:gd name="connsiteY36" fmla="*/ 211004 h 406626"/>
                <a:gd name="connsiteX37" fmla="*/ 133144 w 422377"/>
                <a:gd name="connsiteY37" fmla="*/ 64823 h 406626"/>
                <a:gd name="connsiteX38" fmla="*/ 135839 w 422377"/>
                <a:gd name="connsiteY38" fmla="*/ 64823 h 406626"/>
                <a:gd name="connsiteX39" fmla="*/ 139054 w 422377"/>
                <a:gd name="connsiteY39" fmla="*/ 64823 h 406626"/>
                <a:gd name="connsiteX40" fmla="*/ 221357 w 422377"/>
                <a:gd name="connsiteY40" fmla="*/ 64823 h 406626"/>
                <a:gd name="connsiteX41" fmla="*/ 254035 w 422377"/>
                <a:gd name="connsiteY41" fmla="*/ 73514 h 406626"/>
                <a:gd name="connsiteX42" fmla="*/ 272894 w 422377"/>
                <a:gd name="connsiteY42" fmla="*/ 109668 h 406626"/>
                <a:gd name="connsiteX43" fmla="*/ 243953 w 422377"/>
                <a:gd name="connsiteY43" fmla="*/ 142085 h 406626"/>
                <a:gd name="connsiteX44" fmla="*/ 220488 w 422377"/>
                <a:gd name="connsiteY44" fmla="*/ 145648 h 406626"/>
                <a:gd name="connsiteX45" fmla="*/ 185724 w 422377"/>
                <a:gd name="connsiteY45" fmla="*/ 145648 h 406626"/>
                <a:gd name="connsiteX46" fmla="*/ 137924 w 422377"/>
                <a:gd name="connsiteY46" fmla="*/ 145648 h 406626"/>
                <a:gd name="connsiteX47" fmla="*/ 135578 w 422377"/>
                <a:gd name="connsiteY47" fmla="*/ 145648 h 406626"/>
                <a:gd name="connsiteX48" fmla="*/ 132971 w 422377"/>
                <a:gd name="connsiteY48" fmla="*/ 145648 h 40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2377" h="406626">
                  <a:moveTo>
                    <a:pt x="422377" y="273491"/>
                  </a:moveTo>
                  <a:cubicBezTo>
                    <a:pt x="422377" y="223171"/>
                    <a:pt x="386658" y="179543"/>
                    <a:pt x="334078" y="156859"/>
                  </a:cubicBezTo>
                  <a:cubicBezTo>
                    <a:pt x="352389" y="141912"/>
                    <a:pt x="363201" y="119661"/>
                    <a:pt x="363627" y="96023"/>
                  </a:cubicBezTo>
                  <a:cubicBezTo>
                    <a:pt x="363575" y="81413"/>
                    <a:pt x="359351" y="67122"/>
                    <a:pt x="351460" y="54828"/>
                  </a:cubicBezTo>
                  <a:cubicBezTo>
                    <a:pt x="343577" y="42667"/>
                    <a:pt x="333096" y="32399"/>
                    <a:pt x="320781" y="24758"/>
                  </a:cubicBezTo>
                  <a:cubicBezTo>
                    <a:pt x="306380" y="15682"/>
                    <a:pt x="290536" y="9128"/>
                    <a:pt x="273937" y="5377"/>
                  </a:cubicBezTo>
                  <a:cubicBezTo>
                    <a:pt x="253148" y="1179"/>
                    <a:pt x="231942" y="-571"/>
                    <a:pt x="210754" y="163"/>
                  </a:cubicBezTo>
                  <a:lnTo>
                    <a:pt x="3389" y="163"/>
                  </a:lnTo>
                  <a:cubicBezTo>
                    <a:pt x="2233" y="235"/>
                    <a:pt x="1092" y="469"/>
                    <a:pt x="0" y="858"/>
                  </a:cubicBezTo>
                  <a:lnTo>
                    <a:pt x="0" y="858"/>
                  </a:lnTo>
                  <a:lnTo>
                    <a:pt x="5475" y="10765"/>
                  </a:lnTo>
                  <a:cubicBezTo>
                    <a:pt x="13036" y="24410"/>
                    <a:pt x="20337" y="37620"/>
                    <a:pt x="27463" y="50917"/>
                  </a:cubicBezTo>
                  <a:cubicBezTo>
                    <a:pt x="28378" y="53083"/>
                    <a:pt x="28737" y="55444"/>
                    <a:pt x="28506" y="57783"/>
                  </a:cubicBezTo>
                  <a:lnTo>
                    <a:pt x="28506" y="58652"/>
                  </a:lnTo>
                  <a:cubicBezTo>
                    <a:pt x="28506" y="154947"/>
                    <a:pt x="28506" y="251156"/>
                    <a:pt x="28506" y="348146"/>
                  </a:cubicBezTo>
                  <a:cubicBezTo>
                    <a:pt x="28714" y="350335"/>
                    <a:pt x="28385" y="352543"/>
                    <a:pt x="27550" y="354577"/>
                  </a:cubicBezTo>
                  <a:cubicBezTo>
                    <a:pt x="20597" y="367613"/>
                    <a:pt x="13471" y="380650"/>
                    <a:pt x="6431" y="393599"/>
                  </a:cubicBezTo>
                  <a:lnTo>
                    <a:pt x="0" y="405332"/>
                  </a:lnTo>
                  <a:lnTo>
                    <a:pt x="0" y="405332"/>
                  </a:lnTo>
                  <a:cubicBezTo>
                    <a:pt x="1094" y="405714"/>
                    <a:pt x="2234" y="405947"/>
                    <a:pt x="3389" y="406027"/>
                  </a:cubicBezTo>
                  <a:lnTo>
                    <a:pt x="203280" y="406027"/>
                  </a:lnTo>
                  <a:cubicBezTo>
                    <a:pt x="227493" y="407052"/>
                    <a:pt x="251749" y="406762"/>
                    <a:pt x="275936" y="405158"/>
                  </a:cubicBezTo>
                  <a:cubicBezTo>
                    <a:pt x="305641" y="402212"/>
                    <a:pt x="334269" y="392489"/>
                    <a:pt x="359629" y="376739"/>
                  </a:cubicBezTo>
                  <a:cubicBezTo>
                    <a:pt x="381982" y="363038"/>
                    <a:pt x="400042" y="343348"/>
                    <a:pt x="411774" y="319900"/>
                  </a:cubicBezTo>
                  <a:cubicBezTo>
                    <a:pt x="418744" y="305421"/>
                    <a:pt x="422369" y="289561"/>
                    <a:pt x="422377" y="273491"/>
                  </a:cubicBezTo>
                  <a:close/>
                  <a:moveTo>
                    <a:pt x="252123" y="211004"/>
                  </a:moveTo>
                  <a:cubicBezTo>
                    <a:pt x="273876" y="211725"/>
                    <a:pt x="294430" y="221112"/>
                    <a:pt x="309222" y="237076"/>
                  </a:cubicBezTo>
                  <a:cubicBezTo>
                    <a:pt x="329011" y="258785"/>
                    <a:pt x="329237" y="291928"/>
                    <a:pt x="309743" y="313904"/>
                  </a:cubicBezTo>
                  <a:cubicBezTo>
                    <a:pt x="294056" y="331443"/>
                    <a:pt x="271660" y="341490"/>
                    <a:pt x="248125" y="341541"/>
                  </a:cubicBezTo>
                  <a:cubicBezTo>
                    <a:pt x="234393" y="341541"/>
                    <a:pt x="219706" y="341541"/>
                    <a:pt x="201976" y="341541"/>
                  </a:cubicBezTo>
                  <a:lnTo>
                    <a:pt x="133231" y="341541"/>
                  </a:lnTo>
                  <a:lnTo>
                    <a:pt x="133231" y="211177"/>
                  </a:lnTo>
                  <a:lnTo>
                    <a:pt x="134883" y="210656"/>
                  </a:lnTo>
                  <a:cubicBezTo>
                    <a:pt x="135430" y="210583"/>
                    <a:pt x="135986" y="210583"/>
                    <a:pt x="136534" y="210656"/>
                  </a:cubicBezTo>
                  <a:lnTo>
                    <a:pt x="136534" y="210656"/>
                  </a:lnTo>
                  <a:lnTo>
                    <a:pt x="178598" y="210656"/>
                  </a:lnTo>
                  <a:cubicBezTo>
                    <a:pt x="202063" y="209961"/>
                    <a:pt x="227354" y="209961"/>
                    <a:pt x="252123" y="211004"/>
                  </a:cubicBezTo>
                  <a:close/>
                  <a:moveTo>
                    <a:pt x="133144" y="64823"/>
                  </a:moveTo>
                  <a:lnTo>
                    <a:pt x="135839" y="64823"/>
                  </a:lnTo>
                  <a:lnTo>
                    <a:pt x="139054" y="64823"/>
                  </a:lnTo>
                  <a:lnTo>
                    <a:pt x="221357" y="64823"/>
                  </a:lnTo>
                  <a:cubicBezTo>
                    <a:pt x="232872" y="64392"/>
                    <a:pt x="244257" y="67419"/>
                    <a:pt x="254035" y="73514"/>
                  </a:cubicBezTo>
                  <a:cubicBezTo>
                    <a:pt x="266975" y="80722"/>
                    <a:pt x="274389" y="94933"/>
                    <a:pt x="272894" y="109668"/>
                  </a:cubicBezTo>
                  <a:cubicBezTo>
                    <a:pt x="271460" y="125676"/>
                    <a:pt x="259701" y="138850"/>
                    <a:pt x="243953" y="142085"/>
                  </a:cubicBezTo>
                  <a:cubicBezTo>
                    <a:pt x="236323" y="144290"/>
                    <a:pt x="228431" y="145488"/>
                    <a:pt x="220488" y="145648"/>
                  </a:cubicBezTo>
                  <a:cubicBezTo>
                    <a:pt x="208929" y="145648"/>
                    <a:pt x="197457" y="145648"/>
                    <a:pt x="185724" y="145648"/>
                  </a:cubicBezTo>
                  <a:lnTo>
                    <a:pt x="137924" y="145648"/>
                  </a:lnTo>
                  <a:lnTo>
                    <a:pt x="135578" y="145648"/>
                  </a:lnTo>
                  <a:lnTo>
                    <a:pt x="132971" y="145648"/>
                  </a:lnTo>
                  <a:close/>
                </a:path>
              </a:pathLst>
            </a:custGeom>
            <a:solidFill>
              <a:schemeClr val="bg1"/>
            </a:solidFill>
            <a:ln w="8672" cap="flat">
              <a:noFill/>
              <a:prstDash val="solid"/>
              <a:miter/>
            </a:ln>
          </p:spPr>
          <p:txBody>
            <a:bodyPr rtlCol="0" anchor="ctr"/>
            <a:lstStyle/>
            <a:p>
              <a:endParaRPr lang="en-US" sz="2592"/>
            </a:p>
          </p:txBody>
        </p:sp>
        <p:sp>
          <p:nvSpPr>
            <p:cNvPr id="21" name="Freeform: Shape 20">
              <a:extLst>
                <a:ext uri="{FF2B5EF4-FFF2-40B4-BE49-F238E27FC236}">
                  <a16:creationId xmlns:a16="http://schemas.microsoft.com/office/drawing/2014/main" id="{9D2B3507-013F-10D6-8937-044FE502FFD6}"/>
                </a:ext>
              </a:extLst>
            </p:cNvPr>
            <p:cNvSpPr/>
            <p:nvPr/>
          </p:nvSpPr>
          <p:spPr>
            <a:xfrm>
              <a:off x="2340393" y="275687"/>
              <a:ext cx="235243" cy="229842"/>
            </a:xfrm>
            <a:custGeom>
              <a:avLst/>
              <a:gdLst>
                <a:gd name="connsiteX0" fmla="*/ 206061 w 344419"/>
                <a:gd name="connsiteY0" fmla="*/ 869 h 336511"/>
                <a:gd name="connsiteX1" fmla="*/ 208234 w 344419"/>
                <a:gd name="connsiteY1" fmla="*/ 5562 h 336511"/>
                <a:gd name="connsiteX2" fmla="*/ 209190 w 344419"/>
                <a:gd name="connsiteY2" fmla="*/ 7648 h 336511"/>
                <a:gd name="connsiteX3" fmla="*/ 214665 w 344419"/>
                <a:gd name="connsiteY3" fmla="*/ 17729 h 336511"/>
                <a:gd name="connsiteX4" fmla="*/ 229092 w 344419"/>
                <a:gd name="connsiteY4" fmla="*/ 44845 h 336511"/>
                <a:gd name="connsiteX5" fmla="*/ 230569 w 344419"/>
                <a:gd name="connsiteY5" fmla="*/ 49712 h 336511"/>
                <a:gd name="connsiteX6" fmla="*/ 230569 w 344419"/>
                <a:gd name="connsiteY6" fmla="*/ 60402 h 336511"/>
                <a:gd name="connsiteX7" fmla="*/ 230569 w 344419"/>
                <a:gd name="connsiteY7" fmla="*/ 228049 h 336511"/>
                <a:gd name="connsiteX8" fmla="*/ 208842 w 344419"/>
                <a:gd name="connsiteY8" fmla="*/ 263682 h 336511"/>
                <a:gd name="connsiteX9" fmla="*/ 173209 w 344419"/>
                <a:gd name="connsiteY9" fmla="*/ 272373 h 336511"/>
                <a:gd name="connsiteX10" fmla="*/ 159565 w 344419"/>
                <a:gd name="connsiteY10" fmla="*/ 271243 h 336511"/>
                <a:gd name="connsiteX11" fmla="*/ 113416 w 344419"/>
                <a:gd name="connsiteY11" fmla="*/ 219097 h 336511"/>
                <a:gd name="connsiteX12" fmla="*/ 113416 w 344419"/>
                <a:gd name="connsiteY12" fmla="*/ 78653 h 336511"/>
                <a:gd name="connsiteX13" fmla="*/ 128364 w 344419"/>
                <a:gd name="connsiteY13" fmla="*/ 19555 h 336511"/>
                <a:gd name="connsiteX14" fmla="*/ 134361 w 344419"/>
                <a:gd name="connsiteY14" fmla="*/ 8778 h 336511"/>
                <a:gd name="connsiteX15" fmla="*/ 136968 w 344419"/>
                <a:gd name="connsiteY15" fmla="*/ 3563 h 336511"/>
                <a:gd name="connsiteX16" fmla="*/ 138793 w 344419"/>
                <a:gd name="connsiteY16" fmla="*/ 0 h 336511"/>
                <a:gd name="connsiteX17" fmla="*/ 0 w 344419"/>
                <a:gd name="connsiteY17" fmla="*/ 0 h 336511"/>
                <a:gd name="connsiteX18" fmla="*/ 0 w 344419"/>
                <a:gd name="connsiteY18" fmla="*/ 4085 h 336511"/>
                <a:gd name="connsiteX19" fmla="*/ 5649 w 344419"/>
                <a:gd name="connsiteY19" fmla="*/ 14166 h 336511"/>
                <a:gd name="connsiteX20" fmla="*/ 23031 w 344419"/>
                <a:gd name="connsiteY20" fmla="*/ 46583 h 336511"/>
                <a:gd name="connsiteX21" fmla="*/ 23031 w 344419"/>
                <a:gd name="connsiteY21" fmla="*/ 49973 h 336511"/>
                <a:gd name="connsiteX22" fmla="*/ 23031 w 344419"/>
                <a:gd name="connsiteY22" fmla="*/ 98902 h 336511"/>
                <a:gd name="connsiteX23" fmla="*/ 23031 w 344419"/>
                <a:gd name="connsiteY23" fmla="*/ 223704 h 336511"/>
                <a:gd name="connsiteX24" fmla="*/ 23031 w 344419"/>
                <a:gd name="connsiteY24" fmla="*/ 237174 h 336511"/>
                <a:gd name="connsiteX25" fmla="*/ 171645 w 344419"/>
                <a:gd name="connsiteY25" fmla="*/ 336511 h 336511"/>
                <a:gd name="connsiteX26" fmla="*/ 320259 w 344419"/>
                <a:gd name="connsiteY26" fmla="*/ 237174 h 336511"/>
                <a:gd name="connsiteX27" fmla="*/ 320259 w 344419"/>
                <a:gd name="connsiteY27" fmla="*/ 224138 h 336511"/>
                <a:gd name="connsiteX28" fmla="*/ 320259 w 344419"/>
                <a:gd name="connsiteY28" fmla="*/ 159130 h 336511"/>
                <a:gd name="connsiteX29" fmla="*/ 320259 w 344419"/>
                <a:gd name="connsiteY29" fmla="*/ 70918 h 336511"/>
                <a:gd name="connsiteX30" fmla="*/ 330949 w 344419"/>
                <a:gd name="connsiteY30" fmla="*/ 27463 h 336511"/>
                <a:gd name="connsiteX31" fmla="*/ 338076 w 344419"/>
                <a:gd name="connsiteY31" fmla="*/ 14340 h 336511"/>
                <a:gd name="connsiteX32" fmla="*/ 340857 w 344419"/>
                <a:gd name="connsiteY32" fmla="*/ 8778 h 336511"/>
                <a:gd name="connsiteX33" fmla="*/ 342247 w 344419"/>
                <a:gd name="connsiteY33" fmla="*/ 5823 h 336511"/>
                <a:gd name="connsiteX34" fmla="*/ 344420 w 344419"/>
                <a:gd name="connsiteY34" fmla="*/ 1043 h 3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19" h="336511">
                  <a:moveTo>
                    <a:pt x="206061" y="869"/>
                  </a:moveTo>
                  <a:lnTo>
                    <a:pt x="208234" y="5562"/>
                  </a:lnTo>
                  <a:cubicBezTo>
                    <a:pt x="208234" y="6344"/>
                    <a:pt x="208929" y="6953"/>
                    <a:pt x="209190" y="7648"/>
                  </a:cubicBezTo>
                  <a:lnTo>
                    <a:pt x="214665" y="17729"/>
                  </a:lnTo>
                  <a:cubicBezTo>
                    <a:pt x="219532" y="26420"/>
                    <a:pt x="224399" y="35806"/>
                    <a:pt x="229092" y="44845"/>
                  </a:cubicBezTo>
                  <a:cubicBezTo>
                    <a:pt x="229978" y="46319"/>
                    <a:pt x="230491" y="47992"/>
                    <a:pt x="230569" y="49712"/>
                  </a:cubicBezTo>
                  <a:lnTo>
                    <a:pt x="230569" y="60402"/>
                  </a:lnTo>
                  <a:cubicBezTo>
                    <a:pt x="230569" y="114894"/>
                    <a:pt x="230569" y="174252"/>
                    <a:pt x="230569" y="228049"/>
                  </a:cubicBezTo>
                  <a:cubicBezTo>
                    <a:pt x="230882" y="243144"/>
                    <a:pt x="222408" y="257050"/>
                    <a:pt x="208842" y="263682"/>
                  </a:cubicBezTo>
                  <a:cubicBezTo>
                    <a:pt x="197900" y="269564"/>
                    <a:pt x="185637" y="272555"/>
                    <a:pt x="173209" y="272373"/>
                  </a:cubicBezTo>
                  <a:cubicBezTo>
                    <a:pt x="168638" y="272334"/>
                    <a:pt x="164075" y="271957"/>
                    <a:pt x="159565" y="271243"/>
                  </a:cubicBezTo>
                  <a:cubicBezTo>
                    <a:pt x="128191" y="266115"/>
                    <a:pt x="112634" y="248646"/>
                    <a:pt x="113416" y="219097"/>
                  </a:cubicBezTo>
                  <a:cubicBezTo>
                    <a:pt x="114546" y="174165"/>
                    <a:pt x="114546" y="122976"/>
                    <a:pt x="113416" y="78653"/>
                  </a:cubicBezTo>
                  <a:cubicBezTo>
                    <a:pt x="111565" y="57829"/>
                    <a:pt x="116832" y="36993"/>
                    <a:pt x="128364" y="19555"/>
                  </a:cubicBezTo>
                  <a:cubicBezTo>
                    <a:pt x="130641" y="16122"/>
                    <a:pt x="132640" y="12518"/>
                    <a:pt x="134361" y="8778"/>
                  </a:cubicBezTo>
                  <a:cubicBezTo>
                    <a:pt x="135143" y="7127"/>
                    <a:pt x="136012" y="5301"/>
                    <a:pt x="136968" y="3563"/>
                  </a:cubicBezTo>
                  <a:lnTo>
                    <a:pt x="138793" y="0"/>
                  </a:lnTo>
                  <a:lnTo>
                    <a:pt x="0" y="0"/>
                  </a:lnTo>
                  <a:lnTo>
                    <a:pt x="0" y="4085"/>
                  </a:lnTo>
                  <a:lnTo>
                    <a:pt x="5649" y="14166"/>
                  </a:lnTo>
                  <a:cubicBezTo>
                    <a:pt x="11559" y="25030"/>
                    <a:pt x="17556" y="35806"/>
                    <a:pt x="23031" y="46583"/>
                  </a:cubicBezTo>
                  <a:cubicBezTo>
                    <a:pt x="23265" y="47701"/>
                    <a:pt x="23265" y="48855"/>
                    <a:pt x="23031" y="49973"/>
                  </a:cubicBezTo>
                  <a:lnTo>
                    <a:pt x="23031" y="98902"/>
                  </a:lnTo>
                  <a:cubicBezTo>
                    <a:pt x="23031" y="140619"/>
                    <a:pt x="23031" y="183812"/>
                    <a:pt x="23031" y="223704"/>
                  </a:cubicBezTo>
                  <a:cubicBezTo>
                    <a:pt x="23031" y="226658"/>
                    <a:pt x="23031" y="235523"/>
                    <a:pt x="23031" y="237174"/>
                  </a:cubicBezTo>
                  <a:cubicBezTo>
                    <a:pt x="23031" y="292014"/>
                    <a:pt x="89516" y="336511"/>
                    <a:pt x="171645" y="336511"/>
                  </a:cubicBezTo>
                  <a:cubicBezTo>
                    <a:pt x="253774" y="336511"/>
                    <a:pt x="320259" y="292014"/>
                    <a:pt x="320259" y="237174"/>
                  </a:cubicBezTo>
                  <a:cubicBezTo>
                    <a:pt x="320259" y="236132"/>
                    <a:pt x="320259" y="227528"/>
                    <a:pt x="320259" y="224138"/>
                  </a:cubicBezTo>
                  <a:cubicBezTo>
                    <a:pt x="320259" y="203280"/>
                    <a:pt x="320259" y="181292"/>
                    <a:pt x="320259" y="159130"/>
                  </a:cubicBezTo>
                  <a:cubicBezTo>
                    <a:pt x="320259" y="129581"/>
                    <a:pt x="320259" y="99076"/>
                    <a:pt x="320259" y="70918"/>
                  </a:cubicBezTo>
                  <a:cubicBezTo>
                    <a:pt x="319034" y="55658"/>
                    <a:pt x="322780" y="40413"/>
                    <a:pt x="330949" y="27463"/>
                  </a:cubicBezTo>
                  <a:cubicBezTo>
                    <a:pt x="333608" y="23251"/>
                    <a:pt x="335990" y="18867"/>
                    <a:pt x="338076" y="14340"/>
                  </a:cubicBezTo>
                  <a:cubicBezTo>
                    <a:pt x="339032" y="12515"/>
                    <a:pt x="339901" y="10603"/>
                    <a:pt x="340857" y="8778"/>
                  </a:cubicBezTo>
                  <a:cubicBezTo>
                    <a:pt x="341369" y="7818"/>
                    <a:pt x="341839" y="6832"/>
                    <a:pt x="342247" y="5823"/>
                  </a:cubicBezTo>
                  <a:lnTo>
                    <a:pt x="344420" y="1043"/>
                  </a:lnTo>
                  <a:close/>
                </a:path>
              </a:pathLst>
            </a:custGeom>
            <a:solidFill>
              <a:schemeClr val="bg1"/>
            </a:solidFill>
            <a:ln w="8672" cap="flat">
              <a:noFill/>
              <a:prstDash val="solid"/>
              <a:miter/>
            </a:ln>
          </p:spPr>
          <p:txBody>
            <a:bodyPr rtlCol="0" anchor="ctr"/>
            <a:lstStyle/>
            <a:p>
              <a:endParaRPr lang="en-US" sz="2592"/>
            </a:p>
          </p:txBody>
        </p:sp>
        <p:sp>
          <p:nvSpPr>
            <p:cNvPr id="22" name="Freeform: Shape 21">
              <a:extLst>
                <a:ext uri="{FF2B5EF4-FFF2-40B4-BE49-F238E27FC236}">
                  <a16:creationId xmlns:a16="http://schemas.microsoft.com/office/drawing/2014/main" id="{DD9EF7BA-5381-E9A8-3E62-D5B5563D8EC2}"/>
                </a:ext>
              </a:extLst>
            </p:cNvPr>
            <p:cNvSpPr/>
            <p:nvPr/>
          </p:nvSpPr>
          <p:spPr>
            <a:xfrm>
              <a:off x="3741400" y="275866"/>
              <a:ext cx="47488" cy="47504"/>
            </a:xfrm>
            <a:custGeom>
              <a:avLst/>
              <a:gdLst>
                <a:gd name="connsiteX0" fmla="*/ 9 w 69527"/>
                <a:gd name="connsiteY0" fmla="*/ 35546 h 69550"/>
                <a:gd name="connsiteX1" fmla="*/ 33982 w 69527"/>
                <a:gd name="connsiteY1" fmla="*/ 9 h 69550"/>
                <a:gd name="connsiteX2" fmla="*/ 69519 w 69527"/>
                <a:gd name="connsiteY2" fmla="*/ 33982 h 69550"/>
                <a:gd name="connsiteX3" fmla="*/ 35546 w 69527"/>
                <a:gd name="connsiteY3" fmla="*/ 69519 h 69550"/>
                <a:gd name="connsiteX4" fmla="*/ 34773 w 69527"/>
                <a:gd name="connsiteY4" fmla="*/ 69527 h 69550"/>
                <a:gd name="connsiteX5" fmla="*/ 26 w 69527"/>
                <a:gd name="connsiteY5" fmla="*/ 37223 h 69550"/>
                <a:gd name="connsiteX6" fmla="*/ 9 w 69527"/>
                <a:gd name="connsiteY6" fmla="*/ 35546 h 69550"/>
                <a:gd name="connsiteX7" fmla="*/ 34773 w 69527"/>
                <a:gd name="connsiteY7" fmla="*/ 9473 h 69550"/>
                <a:gd name="connsiteX8" fmla="*/ 10047 w 69527"/>
                <a:gd name="connsiteY8" fmla="*/ 34116 h 69550"/>
                <a:gd name="connsiteX9" fmla="*/ 10091 w 69527"/>
                <a:gd name="connsiteY9" fmla="*/ 35546 h 69550"/>
                <a:gd name="connsiteX10" fmla="*/ 33269 w 69527"/>
                <a:gd name="connsiteY10" fmla="*/ 61648 h 69550"/>
                <a:gd name="connsiteX11" fmla="*/ 59368 w 69527"/>
                <a:gd name="connsiteY11" fmla="*/ 38474 h 69550"/>
                <a:gd name="connsiteX12" fmla="*/ 59368 w 69527"/>
                <a:gd name="connsiteY12" fmla="*/ 35546 h 69550"/>
                <a:gd name="connsiteX13" fmla="*/ 35850 w 69527"/>
                <a:gd name="connsiteY13" fmla="*/ 9585 h 69550"/>
                <a:gd name="connsiteX14" fmla="*/ 35120 w 69527"/>
                <a:gd name="connsiteY14" fmla="*/ 9560 h 69550"/>
                <a:gd name="connsiteX15" fmla="*/ 28950 w 69527"/>
                <a:gd name="connsiteY15" fmla="*/ 54058 h 69550"/>
                <a:gd name="connsiteX16" fmla="*/ 20867 w 69527"/>
                <a:gd name="connsiteY16" fmla="*/ 54058 h 69550"/>
                <a:gd name="connsiteX17" fmla="*/ 20867 w 69527"/>
                <a:gd name="connsiteY17" fmla="*/ 16861 h 69550"/>
                <a:gd name="connsiteX18" fmla="*/ 34946 w 69527"/>
                <a:gd name="connsiteY18" fmla="*/ 16861 h 69550"/>
                <a:gd name="connsiteX19" fmla="*/ 50242 w 69527"/>
                <a:gd name="connsiteY19" fmla="*/ 28072 h 69550"/>
                <a:gd name="connsiteX20" fmla="*/ 42855 w 69527"/>
                <a:gd name="connsiteY20" fmla="*/ 37895 h 69550"/>
                <a:gd name="connsiteX21" fmla="*/ 41465 w 69527"/>
                <a:gd name="connsiteY21" fmla="*/ 37979 h 69550"/>
                <a:gd name="connsiteX22" fmla="*/ 50155 w 69527"/>
                <a:gd name="connsiteY22" fmla="*/ 54145 h 69550"/>
                <a:gd name="connsiteX23" fmla="*/ 41465 w 69527"/>
                <a:gd name="connsiteY23" fmla="*/ 54145 h 69550"/>
                <a:gd name="connsiteX24" fmla="*/ 32774 w 69527"/>
                <a:gd name="connsiteY24" fmla="*/ 38849 h 69550"/>
                <a:gd name="connsiteX25" fmla="*/ 28950 w 69527"/>
                <a:gd name="connsiteY25" fmla="*/ 38849 h 69550"/>
                <a:gd name="connsiteX26" fmla="*/ 28950 w 69527"/>
                <a:gd name="connsiteY26" fmla="*/ 32157 h 69550"/>
                <a:gd name="connsiteX27" fmla="*/ 35989 w 69527"/>
                <a:gd name="connsiteY27" fmla="*/ 32157 h 69550"/>
                <a:gd name="connsiteX28" fmla="*/ 41812 w 69527"/>
                <a:gd name="connsiteY28" fmla="*/ 27203 h 69550"/>
                <a:gd name="connsiteX29" fmla="*/ 34686 w 69527"/>
                <a:gd name="connsiteY29" fmla="*/ 23379 h 69550"/>
                <a:gd name="connsiteX30" fmla="*/ 28950 w 69527"/>
                <a:gd name="connsiteY30" fmla="*/ 23379 h 6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527" h="69550">
                  <a:moveTo>
                    <a:pt x="9" y="35546"/>
                  </a:moveTo>
                  <a:cubicBezTo>
                    <a:pt x="-426" y="16351"/>
                    <a:pt x="14783" y="441"/>
                    <a:pt x="33982" y="9"/>
                  </a:cubicBezTo>
                  <a:cubicBezTo>
                    <a:pt x="53180" y="-423"/>
                    <a:pt x="69084" y="14787"/>
                    <a:pt x="69519" y="33982"/>
                  </a:cubicBezTo>
                  <a:cubicBezTo>
                    <a:pt x="69953" y="53176"/>
                    <a:pt x="54744" y="69087"/>
                    <a:pt x="35546" y="69519"/>
                  </a:cubicBezTo>
                  <a:cubicBezTo>
                    <a:pt x="35285" y="69525"/>
                    <a:pt x="35033" y="69527"/>
                    <a:pt x="34773" y="69527"/>
                  </a:cubicBezTo>
                  <a:cubicBezTo>
                    <a:pt x="16261" y="70201"/>
                    <a:pt x="704" y="55738"/>
                    <a:pt x="26" y="37223"/>
                  </a:cubicBezTo>
                  <a:cubicBezTo>
                    <a:pt x="9" y="36664"/>
                    <a:pt x="0" y="36105"/>
                    <a:pt x="9" y="35546"/>
                  </a:cubicBezTo>
                  <a:close/>
                  <a:moveTo>
                    <a:pt x="34773" y="9473"/>
                  </a:moveTo>
                  <a:cubicBezTo>
                    <a:pt x="21145" y="9452"/>
                    <a:pt x="10073" y="20485"/>
                    <a:pt x="10047" y="34116"/>
                  </a:cubicBezTo>
                  <a:cubicBezTo>
                    <a:pt x="10047" y="34594"/>
                    <a:pt x="10064" y="35070"/>
                    <a:pt x="10091" y="35546"/>
                  </a:cubicBezTo>
                  <a:cubicBezTo>
                    <a:pt x="9282" y="49153"/>
                    <a:pt x="19659" y="60840"/>
                    <a:pt x="33269" y="61648"/>
                  </a:cubicBezTo>
                  <a:cubicBezTo>
                    <a:pt x="46870" y="62457"/>
                    <a:pt x="58560" y="52081"/>
                    <a:pt x="59368" y="38474"/>
                  </a:cubicBezTo>
                  <a:cubicBezTo>
                    <a:pt x="59428" y="37499"/>
                    <a:pt x="59428" y="36521"/>
                    <a:pt x="59368" y="35546"/>
                  </a:cubicBezTo>
                  <a:cubicBezTo>
                    <a:pt x="60046" y="21883"/>
                    <a:pt x="49512" y="10260"/>
                    <a:pt x="35850" y="9585"/>
                  </a:cubicBezTo>
                  <a:cubicBezTo>
                    <a:pt x="35607" y="9573"/>
                    <a:pt x="35364" y="9565"/>
                    <a:pt x="35120" y="9560"/>
                  </a:cubicBezTo>
                  <a:close/>
                  <a:moveTo>
                    <a:pt x="28950" y="54058"/>
                  </a:moveTo>
                  <a:lnTo>
                    <a:pt x="20867" y="54058"/>
                  </a:lnTo>
                  <a:lnTo>
                    <a:pt x="20867" y="16861"/>
                  </a:lnTo>
                  <a:lnTo>
                    <a:pt x="34946" y="16861"/>
                  </a:lnTo>
                  <a:cubicBezTo>
                    <a:pt x="44680" y="16861"/>
                    <a:pt x="50242" y="19555"/>
                    <a:pt x="50242" y="28072"/>
                  </a:cubicBezTo>
                  <a:cubicBezTo>
                    <a:pt x="50912" y="32824"/>
                    <a:pt x="47609" y="37223"/>
                    <a:pt x="42855" y="37895"/>
                  </a:cubicBezTo>
                  <a:cubicBezTo>
                    <a:pt x="42394" y="37960"/>
                    <a:pt x="41934" y="37989"/>
                    <a:pt x="41465" y="37979"/>
                  </a:cubicBezTo>
                  <a:lnTo>
                    <a:pt x="50155" y="54145"/>
                  </a:lnTo>
                  <a:lnTo>
                    <a:pt x="41465" y="54145"/>
                  </a:lnTo>
                  <a:lnTo>
                    <a:pt x="32774" y="38849"/>
                  </a:lnTo>
                  <a:lnTo>
                    <a:pt x="28950" y="38849"/>
                  </a:lnTo>
                  <a:close/>
                  <a:moveTo>
                    <a:pt x="28950" y="32157"/>
                  </a:moveTo>
                  <a:lnTo>
                    <a:pt x="35989" y="32157"/>
                  </a:lnTo>
                  <a:cubicBezTo>
                    <a:pt x="40509" y="32157"/>
                    <a:pt x="41812" y="30940"/>
                    <a:pt x="41812" y="27203"/>
                  </a:cubicBezTo>
                  <a:cubicBezTo>
                    <a:pt x="41812" y="23466"/>
                    <a:pt x="40161" y="23379"/>
                    <a:pt x="34686" y="23379"/>
                  </a:cubicBezTo>
                  <a:lnTo>
                    <a:pt x="28950" y="23379"/>
                  </a:lnTo>
                  <a:close/>
                </a:path>
              </a:pathLst>
            </a:custGeom>
            <a:solidFill>
              <a:schemeClr val="bg1"/>
            </a:solidFill>
            <a:ln w="8672" cap="flat">
              <a:noFill/>
              <a:prstDash val="solid"/>
              <a:miter/>
            </a:ln>
          </p:spPr>
          <p:txBody>
            <a:bodyPr rtlCol="0" anchor="ctr"/>
            <a:lstStyle/>
            <a:p>
              <a:endParaRPr lang="en-US" sz="2592"/>
            </a:p>
          </p:txBody>
        </p:sp>
      </p:grpSp>
      <p:sp>
        <p:nvSpPr>
          <p:cNvPr id="3" name="Rectangle 2">
            <a:extLst>
              <a:ext uri="{FF2B5EF4-FFF2-40B4-BE49-F238E27FC236}">
                <a16:creationId xmlns:a16="http://schemas.microsoft.com/office/drawing/2014/main" id="{3917B009-73FE-2187-ADB4-14B887339827}"/>
              </a:ext>
            </a:extLst>
          </p:cNvPr>
          <p:cNvSpPr/>
          <p:nvPr/>
        </p:nvSpPr>
        <p:spPr>
          <a:xfrm>
            <a:off x="596353" y="2217866"/>
            <a:ext cx="5625771" cy="6714067"/>
          </a:xfrm>
          <a:prstGeom prst="rect">
            <a:avLst/>
          </a:prstGeom>
          <a:solidFill>
            <a:schemeClr val="bg1"/>
          </a:solidFill>
          <a:ln>
            <a:noFill/>
          </a:ln>
          <a:effectLst>
            <a:outerShdw blurRad="184083" dist="16478" dir="5400000" algn="ctr" rotWithShape="0">
              <a:schemeClr val="bg1">
                <a:lumMod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hlinkClick r:id="rId4"/>
            <a:extLst>
              <a:ext uri="{FF2B5EF4-FFF2-40B4-BE49-F238E27FC236}">
                <a16:creationId xmlns:a16="http://schemas.microsoft.com/office/drawing/2014/main" id="{7FC5A6F0-217C-EA44-F8F6-13A89BBDB8F6}"/>
              </a:ext>
            </a:extLst>
          </p:cNvPr>
          <p:cNvSpPr txBox="1"/>
          <p:nvPr/>
        </p:nvSpPr>
        <p:spPr>
          <a:xfrm>
            <a:off x="5870911" y="669093"/>
            <a:ext cx="1597572" cy="461665"/>
          </a:xfrm>
          <a:prstGeom prst="rect">
            <a:avLst/>
          </a:prstGeom>
          <a:solidFill>
            <a:srgbClr val="001D50"/>
          </a:solidFill>
        </p:spPr>
        <p:txBody>
          <a:bodyPr wrap="square" tIns="91440" bIns="91440" rtlCol="0" anchor="ctr">
            <a:spAutoFit/>
          </a:bodyPr>
          <a:lstStyle/>
          <a:p>
            <a:pPr algn="ctr"/>
            <a:r>
              <a:rPr lang="en-US" b="1" dirty="0">
                <a:solidFill>
                  <a:schemeClr val="bg1"/>
                </a:solidFill>
                <a:latin typeface="Trade Gothic Next Cond" panose="020B0506040303020004" pitchFamily="34" charset="0"/>
              </a:rPr>
              <a:t>LEARN MORE</a:t>
            </a:r>
          </a:p>
        </p:txBody>
      </p:sp>
      <p:sp>
        <p:nvSpPr>
          <p:cNvPr id="4" name="Rectangle 3">
            <a:extLst>
              <a:ext uri="{FF2B5EF4-FFF2-40B4-BE49-F238E27FC236}">
                <a16:creationId xmlns:a16="http://schemas.microsoft.com/office/drawing/2014/main" id="{9D92649E-7C55-CF6C-5AF6-E6A6CB0C050F}"/>
              </a:ext>
            </a:extLst>
          </p:cNvPr>
          <p:cNvSpPr/>
          <p:nvPr/>
        </p:nvSpPr>
        <p:spPr>
          <a:xfrm>
            <a:off x="6946190" y="2217865"/>
            <a:ext cx="5625771" cy="6714067"/>
          </a:xfrm>
          <a:prstGeom prst="rect">
            <a:avLst/>
          </a:prstGeom>
          <a:solidFill>
            <a:schemeClr val="bg1"/>
          </a:solidFill>
          <a:ln>
            <a:noFill/>
          </a:ln>
          <a:effectLst>
            <a:outerShdw blurRad="184083" dist="16478" dir="5400000" algn="ctr" rotWithShape="0">
              <a:schemeClr val="bg1">
                <a:lumMod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8091FD-9D43-5421-1BF9-A928B68D2F82}"/>
              </a:ext>
            </a:extLst>
          </p:cNvPr>
          <p:cNvPicPr>
            <a:picLocks noChangeAspect="1"/>
          </p:cNvPicPr>
          <p:nvPr/>
        </p:nvPicPr>
        <p:blipFill>
          <a:blip r:embed="rId5"/>
          <a:stretch>
            <a:fillRect/>
          </a:stretch>
        </p:blipFill>
        <p:spPr>
          <a:xfrm>
            <a:off x="792265" y="2684013"/>
            <a:ext cx="5154848" cy="5949964"/>
          </a:xfrm>
          <a:prstGeom prst="rect">
            <a:avLst/>
          </a:prstGeom>
        </p:spPr>
      </p:pic>
      <p:pic>
        <p:nvPicPr>
          <p:cNvPr id="25" name="Picture 24">
            <a:extLst>
              <a:ext uri="{FF2B5EF4-FFF2-40B4-BE49-F238E27FC236}">
                <a16:creationId xmlns:a16="http://schemas.microsoft.com/office/drawing/2014/main" id="{18CBEDF4-FC85-9E62-E674-432348750A9C}"/>
              </a:ext>
            </a:extLst>
          </p:cNvPr>
          <p:cNvPicPr>
            <a:picLocks noChangeAspect="1"/>
          </p:cNvPicPr>
          <p:nvPr/>
        </p:nvPicPr>
        <p:blipFill>
          <a:blip r:embed="rId6"/>
          <a:stretch>
            <a:fillRect/>
          </a:stretch>
        </p:blipFill>
        <p:spPr>
          <a:xfrm>
            <a:off x="6950519" y="2795623"/>
            <a:ext cx="5621441" cy="5558550"/>
          </a:xfrm>
          <a:prstGeom prst="rect">
            <a:avLst/>
          </a:prstGeom>
        </p:spPr>
      </p:pic>
      <p:pic>
        <p:nvPicPr>
          <p:cNvPr id="26" name="Picture 25" descr="A blue circle with white text and a yellow stripe&#10;&#10;Description automatically generated with low confidence">
            <a:extLst>
              <a:ext uri="{FF2B5EF4-FFF2-40B4-BE49-F238E27FC236}">
                <a16:creationId xmlns:a16="http://schemas.microsoft.com/office/drawing/2014/main" id="{162BC2BA-8E1F-B1BC-F12C-2ED0E978E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65193">
            <a:off x="254750" y="1413096"/>
            <a:ext cx="2216126" cy="2054533"/>
          </a:xfrm>
          <a:prstGeom prst="rect">
            <a:avLst/>
          </a:prstGeom>
        </p:spPr>
      </p:pic>
    </p:spTree>
    <p:extLst>
      <p:ext uri="{BB962C8B-B14F-4D97-AF65-F5344CB8AC3E}">
        <p14:creationId xmlns:p14="http://schemas.microsoft.com/office/powerpoint/2010/main" val="265365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34EEF-3780-10F3-2DDE-B178B1620ADB}"/>
              </a:ext>
            </a:extLst>
          </p:cNvPr>
          <p:cNvSpPr/>
          <p:nvPr/>
        </p:nvSpPr>
        <p:spPr>
          <a:xfrm>
            <a:off x="0" y="0"/>
            <a:ext cx="13258800" cy="19875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A5A70D-BA1E-4E73-9E53-FBA7ABD2ADDA}"/>
              </a:ext>
            </a:extLst>
          </p:cNvPr>
          <p:cNvSpPr txBox="1"/>
          <p:nvPr/>
        </p:nvSpPr>
        <p:spPr>
          <a:xfrm>
            <a:off x="543469" y="202898"/>
            <a:ext cx="5720464" cy="728461"/>
          </a:xfrm>
          <a:prstGeom prst="rect">
            <a:avLst/>
          </a:prstGeom>
          <a:noFill/>
        </p:spPr>
        <p:txBody>
          <a:bodyPr wrap="none" lIns="50857" tIns="25428" rIns="50857" bIns="25428" rtlCol="0">
            <a:spAutoFit/>
          </a:bodyPr>
          <a:lstStyle/>
          <a:p>
            <a:r>
              <a:rPr lang="en-US" sz="4400" b="1" u="sng" dirty="0">
                <a:solidFill>
                  <a:srgbClr val="001D50"/>
                </a:solidFill>
                <a:latin typeface="Trade Gothic Next Cond" panose="020B0506040303020004" pitchFamily="34" charset="0"/>
                <a:cs typeface="Times New Roman" panose="02020603050405020304" pitchFamily="18" charset="0"/>
              </a:rPr>
              <a:t>NEW</a:t>
            </a:r>
            <a:r>
              <a:rPr lang="en-US" sz="4400" b="1" dirty="0">
                <a:solidFill>
                  <a:srgbClr val="001D50"/>
                </a:solidFill>
                <a:latin typeface="Trade Gothic Next Cond" panose="020B0506040303020004" pitchFamily="34" charset="0"/>
                <a:cs typeface="Times New Roman" panose="02020603050405020304" pitchFamily="18" charset="0"/>
              </a:rPr>
              <a:t> 360</a:t>
            </a:r>
            <a:r>
              <a:rPr lang="en-US" sz="4400" b="1" dirty="0">
                <a:solidFill>
                  <a:srgbClr val="001D50"/>
                </a:solidFill>
                <a:latin typeface="Trade Gothic Next Cond "/>
                <a:cs typeface="Times New Roman" panose="02020603050405020304" pitchFamily="18" charset="0"/>
              </a:rPr>
              <a:t>°</a:t>
            </a:r>
            <a:r>
              <a:rPr lang="en-US" sz="4400" b="1" dirty="0">
                <a:solidFill>
                  <a:srgbClr val="001D50"/>
                </a:solidFill>
                <a:latin typeface="Trade Gothic Next Cond" panose="020B0506040303020004" pitchFamily="34" charset="0"/>
                <a:cs typeface="Times New Roman" panose="02020603050405020304" pitchFamily="18" charset="0"/>
              </a:rPr>
              <a:t> KITCHEN TOURS</a:t>
            </a:r>
            <a:endParaRPr lang="en-US" sz="4800" b="1" dirty="0">
              <a:latin typeface="Trade Gothic Next Cond" panose="020B05060403030200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CACC6F5-86FF-E2B1-3C6A-5133DD92E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4461"/>
            <a:ext cx="13168313" cy="607273"/>
          </a:xfrm>
          <a:prstGeom prst="rect">
            <a:avLst/>
          </a:prstGeom>
          <a:solidFill>
            <a:srgbClr val="001D50"/>
          </a:solidFill>
        </p:spPr>
      </p:pic>
      <p:grpSp>
        <p:nvGrpSpPr>
          <p:cNvPr id="10" name="Group 9">
            <a:extLst>
              <a:ext uri="{FF2B5EF4-FFF2-40B4-BE49-F238E27FC236}">
                <a16:creationId xmlns:a16="http://schemas.microsoft.com/office/drawing/2014/main" id="{91FA0958-F1D3-880D-C43E-5B900D6596BE}"/>
              </a:ext>
            </a:extLst>
          </p:cNvPr>
          <p:cNvGrpSpPr>
            <a:grpSpLocks noChangeAspect="1"/>
          </p:cNvGrpSpPr>
          <p:nvPr/>
        </p:nvGrpSpPr>
        <p:grpSpPr>
          <a:xfrm>
            <a:off x="362851" y="9366705"/>
            <a:ext cx="2173315" cy="393059"/>
            <a:chOff x="1335964" y="143790"/>
            <a:chExt cx="2452924" cy="443628"/>
          </a:xfrm>
        </p:grpSpPr>
        <p:sp>
          <p:nvSpPr>
            <p:cNvPr id="11" name="Freeform: Shape 10">
              <a:extLst>
                <a:ext uri="{FF2B5EF4-FFF2-40B4-BE49-F238E27FC236}">
                  <a16:creationId xmlns:a16="http://schemas.microsoft.com/office/drawing/2014/main" id="{27FADBCE-8AA6-7263-CBEA-93E0BF00A95A}"/>
                </a:ext>
              </a:extLst>
            </p:cNvPr>
            <p:cNvSpPr/>
            <p:nvPr/>
          </p:nvSpPr>
          <p:spPr>
            <a:xfrm>
              <a:off x="1539819" y="395298"/>
              <a:ext cx="59688" cy="96097"/>
            </a:xfrm>
            <a:custGeom>
              <a:avLst/>
              <a:gdLst>
                <a:gd name="connsiteX0" fmla="*/ 86977 w 87389"/>
                <a:gd name="connsiteY0" fmla="*/ 36415 h 140695"/>
                <a:gd name="connsiteX1" fmla="*/ 69595 w 87389"/>
                <a:gd name="connsiteY1" fmla="*/ 0 h 140695"/>
                <a:gd name="connsiteX2" fmla="*/ 1111 w 87389"/>
                <a:gd name="connsiteY2" fmla="*/ 106811 h 140695"/>
                <a:gd name="connsiteX3" fmla="*/ 3544 w 87389"/>
                <a:gd name="connsiteY3" fmla="*/ 131406 h 140695"/>
                <a:gd name="connsiteX4" fmla="*/ 5977 w 87389"/>
                <a:gd name="connsiteY4" fmla="*/ 137055 h 140695"/>
                <a:gd name="connsiteX5" fmla="*/ 14563 w 87389"/>
                <a:gd name="connsiteY5" fmla="*/ 140056 h 140695"/>
                <a:gd name="connsiteX6" fmla="*/ 16580 w 87389"/>
                <a:gd name="connsiteY6" fmla="*/ 138533 h 140695"/>
                <a:gd name="connsiteX7" fmla="*/ 74462 w 87389"/>
                <a:gd name="connsiteY7" fmla="*/ 61966 h 140695"/>
                <a:gd name="connsiteX8" fmla="*/ 86977 w 87389"/>
                <a:gd name="connsiteY8" fmla="*/ 36415 h 14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 h="140695">
                  <a:moveTo>
                    <a:pt x="86977" y="36415"/>
                  </a:moveTo>
                  <a:cubicBezTo>
                    <a:pt x="89200" y="21860"/>
                    <a:pt x="82309" y="7425"/>
                    <a:pt x="69595" y="0"/>
                  </a:cubicBezTo>
                  <a:cubicBezTo>
                    <a:pt x="63077" y="8691"/>
                    <a:pt x="4935" y="97946"/>
                    <a:pt x="1111" y="106811"/>
                  </a:cubicBezTo>
                  <a:cubicBezTo>
                    <a:pt x="-970" y="115042"/>
                    <a:pt x="-110" y="123743"/>
                    <a:pt x="3544" y="131406"/>
                  </a:cubicBezTo>
                  <a:cubicBezTo>
                    <a:pt x="4065" y="132884"/>
                    <a:pt x="5369" y="135404"/>
                    <a:pt x="5977" y="137055"/>
                  </a:cubicBezTo>
                  <a:cubicBezTo>
                    <a:pt x="7519" y="140255"/>
                    <a:pt x="11363" y="141599"/>
                    <a:pt x="14563" y="140056"/>
                  </a:cubicBezTo>
                  <a:cubicBezTo>
                    <a:pt x="15330" y="139687"/>
                    <a:pt x="16015" y="139169"/>
                    <a:pt x="16580" y="138533"/>
                  </a:cubicBezTo>
                  <a:cubicBezTo>
                    <a:pt x="33962" y="123411"/>
                    <a:pt x="70812" y="67181"/>
                    <a:pt x="74462" y="61966"/>
                  </a:cubicBezTo>
                  <a:cubicBezTo>
                    <a:pt x="80259" y="54346"/>
                    <a:pt x="84510" y="45666"/>
                    <a:pt x="86977" y="36415"/>
                  </a:cubicBezTo>
                  <a:close/>
                </a:path>
              </a:pathLst>
            </a:custGeom>
            <a:solidFill>
              <a:schemeClr val="bg1"/>
            </a:solidFill>
            <a:ln w="8672" cap="flat">
              <a:noFill/>
              <a:prstDash val="solid"/>
              <a:miter/>
            </a:ln>
          </p:spPr>
          <p:txBody>
            <a:bodyPr rtlCol="0" anchor="ctr"/>
            <a:lstStyle/>
            <a:p>
              <a:endParaRPr lang="en-US" sz="2592"/>
            </a:p>
          </p:txBody>
        </p:sp>
        <p:sp>
          <p:nvSpPr>
            <p:cNvPr id="12" name="Freeform: Shape 11">
              <a:extLst>
                <a:ext uri="{FF2B5EF4-FFF2-40B4-BE49-F238E27FC236}">
                  <a16:creationId xmlns:a16="http://schemas.microsoft.com/office/drawing/2014/main" id="{34988DAA-DC51-D2ED-C1BB-DBC493270C62}"/>
                </a:ext>
              </a:extLst>
            </p:cNvPr>
            <p:cNvSpPr/>
            <p:nvPr/>
          </p:nvSpPr>
          <p:spPr>
            <a:xfrm>
              <a:off x="1335964" y="143790"/>
              <a:ext cx="5935" cy="5935"/>
            </a:xfrm>
            <a:custGeom>
              <a:avLst/>
              <a:gdLst/>
              <a:ahLst/>
              <a:cxnLst/>
              <a:rect l="l" t="t" r="r" b="b"/>
              <a:pathLst>
                <a:path w="8690" h="8690"/>
              </a:pathLst>
            </a:custGeom>
            <a:solidFill>
              <a:schemeClr val="bg1"/>
            </a:solidFill>
            <a:ln w="8672" cap="flat">
              <a:noFill/>
              <a:prstDash val="solid"/>
              <a:miter/>
            </a:ln>
          </p:spPr>
          <p:txBody>
            <a:bodyPr rtlCol="0" anchor="ctr"/>
            <a:lstStyle/>
            <a:p>
              <a:endParaRPr lang="en-US" sz="2592"/>
            </a:p>
          </p:txBody>
        </p:sp>
        <p:sp>
          <p:nvSpPr>
            <p:cNvPr id="13" name="Freeform: Shape 12">
              <a:extLst>
                <a:ext uri="{FF2B5EF4-FFF2-40B4-BE49-F238E27FC236}">
                  <a16:creationId xmlns:a16="http://schemas.microsoft.com/office/drawing/2014/main" id="{193C96B1-1F8B-D4A4-3B3F-F7C382FD9EF6}"/>
                </a:ext>
              </a:extLst>
            </p:cNvPr>
            <p:cNvSpPr/>
            <p:nvPr/>
          </p:nvSpPr>
          <p:spPr>
            <a:xfrm>
              <a:off x="1336140" y="143795"/>
              <a:ext cx="465791" cy="443623"/>
            </a:xfrm>
            <a:custGeom>
              <a:avLst/>
              <a:gdLst>
                <a:gd name="connsiteX0" fmla="*/ 676155 w 681964"/>
                <a:gd name="connsiteY0" fmla="*/ 242728 h 649509"/>
                <a:gd name="connsiteX1" fmla="*/ 435504 w 681964"/>
                <a:gd name="connsiteY1" fmla="*/ 237079 h 649509"/>
                <a:gd name="connsiteX2" fmla="*/ 428899 w 681964"/>
                <a:gd name="connsiteY2" fmla="*/ 232212 h 649509"/>
                <a:gd name="connsiteX3" fmla="*/ 347378 w 681964"/>
                <a:gd name="connsiteY3" fmla="*/ 3902 h 649509"/>
                <a:gd name="connsiteX4" fmla="*/ 337938 w 681964"/>
                <a:gd name="connsiteY4" fmla="*/ 740 h 649509"/>
                <a:gd name="connsiteX5" fmla="*/ 334776 w 681964"/>
                <a:gd name="connsiteY5" fmla="*/ 3902 h 649509"/>
                <a:gd name="connsiteX6" fmla="*/ 252995 w 681964"/>
                <a:gd name="connsiteY6" fmla="*/ 232212 h 649509"/>
                <a:gd name="connsiteX7" fmla="*/ 246390 w 681964"/>
                <a:gd name="connsiteY7" fmla="*/ 237079 h 649509"/>
                <a:gd name="connsiteX8" fmla="*/ 5739 w 681964"/>
                <a:gd name="connsiteY8" fmla="*/ 242728 h 649509"/>
                <a:gd name="connsiteX9" fmla="*/ 123 w 681964"/>
                <a:gd name="connsiteY9" fmla="*/ 250947 h 649509"/>
                <a:gd name="connsiteX10" fmla="*/ 2350 w 681964"/>
                <a:gd name="connsiteY10" fmla="*/ 254895 h 649509"/>
                <a:gd name="connsiteX11" fmla="*/ 192594 w 681964"/>
                <a:gd name="connsiteY11" fmla="*/ 404117 h 649509"/>
                <a:gd name="connsiteX12" fmla="*/ 195114 w 681964"/>
                <a:gd name="connsiteY12" fmla="*/ 411852 h 649509"/>
                <a:gd name="connsiteX13" fmla="*/ 127325 w 681964"/>
                <a:gd name="connsiteY13" fmla="*/ 641466 h 649509"/>
                <a:gd name="connsiteX14" fmla="*/ 133031 w 681964"/>
                <a:gd name="connsiteY14" fmla="*/ 649322 h 649509"/>
                <a:gd name="connsiteX15" fmla="*/ 137928 w 681964"/>
                <a:gd name="connsiteY15" fmla="*/ 648245 h 649509"/>
                <a:gd name="connsiteX16" fmla="*/ 301317 w 681964"/>
                <a:gd name="connsiteY16" fmla="*/ 537957 h 649509"/>
                <a:gd name="connsiteX17" fmla="*/ 275244 w 681964"/>
                <a:gd name="connsiteY17" fmla="*/ 485812 h 649509"/>
                <a:gd name="connsiteX18" fmla="*/ 257167 w 681964"/>
                <a:gd name="connsiteY18" fmla="*/ 441575 h 649509"/>
                <a:gd name="connsiteX19" fmla="*/ 270203 w 681964"/>
                <a:gd name="connsiteY19" fmla="*/ 395774 h 649509"/>
                <a:gd name="connsiteX20" fmla="*/ 333994 w 681964"/>
                <a:gd name="connsiteY20" fmla="*/ 293135 h 649509"/>
                <a:gd name="connsiteX21" fmla="*/ 341382 w 681964"/>
                <a:gd name="connsiteY21" fmla="*/ 244900 h 649509"/>
                <a:gd name="connsiteX22" fmla="*/ 334429 w 681964"/>
                <a:gd name="connsiteY22" fmla="*/ 227519 h 649509"/>
                <a:gd name="connsiteX23" fmla="*/ 331648 w 681964"/>
                <a:gd name="connsiteY23" fmla="*/ 224042 h 649509"/>
                <a:gd name="connsiteX24" fmla="*/ 331039 w 681964"/>
                <a:gd name="connsiteY24" fmla="*/ 222043 h 649509"/>
                <a:gd name="connsiteX25" fmla="*/ 334255 w 681964"/>
                <a:gd name="connsiteY25" fmla="*/ 218828 h 649509"/>
                <a:gd name="connsiteX26" fmla="*/ 336167 w 681964"/>
                <a:gd name="connsiteY26" fmla="*/ 219349 h 649509"/>
                <a:gd name="connsiteX27" fmla="*/ 383967 w 681964"/>
                <a:gd name="connsiteY27" fmla="*/ 334590 h 649509"/>
                <a:gd name="connsiteX28" fmla="*/ 374581 w 681964"/>
                <a:gd name="connsiteY28" fmla="*/ 356318 h 649509"/>
                <a:gd name="connsiteX29" fmla="*/ 370409 w 681964"/>
                <a:gd name="connsiteY29" fmla="*/ 363618 h 649509"/>
                <a:gd name="connsiteX30" fmla="*/ 422554 w 681964"/>
                <a:gd name="connsiteY30" fmla="*/ 414894 h 649509"/>
                <a:gd name="connsiteX31" fmla="*/ 400480 w 681964"/>
                <a:gd name="connsiteY31" fmla="*/ 488941 h 649509"/>
                <a:gd name="connsiteX32" fmla="*/ 369366 w 681964"/>
                <a:gd name="connsiteY32" fmla="*/ 530309 h 649509"/>
                <a:gd name="connsiteX33" fmla="*/ 543792 w 681964"/>
                <a:gd name="connsiteY33" fmla="*/ 648245 h 649509"/>
                <a:gd name="connsiteX34" fmla="*/ 553250 w 681964"/>
                <a:gd name="connsiteY34" fmla="*/ 646673 h 649509"/>
                <a:gd name="connsiteX35" fmla="*/ 554395 w 681964"/>
                <a:gd name="connsiteY35" fmla="*/ 641466 h 649509"/>
                <a:gd name="connsiteX36" fmla="*/ 486606 w 681964"/>
                <a:gd name="connsiteY36" fmla="*/ 411852 h 649509"/>
                <a:gd name="connsiteX37" fmla="*/ 489127 w 681964"/>
                <a:gd name="connsiteY37" fmla="*/ 404117 h 649509"/>
                <a:gd name="connsiteX38" fmla="*/ 679631 w 681964"/>
                <a:gd name="connsiteY38" fmla="*/ 254895 h 649509"/>
                <a:gd name="connsiteX39" fmla="*/ 680161 w 681964"/>
                <a:gd name="connsiteY39" fmla="*/ 244953 h 649509"/>
                <a:gd name="connsiteX40" fmla="*/ 676155 w 681964"/>
                <a:gd name="connsiteY40" fmla="*/ 242728 h 6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1964" h="649509">
                  <a:moveTo>
                    <a:pt x="676155" y="242728"/>
                  </a:moveTo>
                  <a:cubicBezTo>
                    <a:pt x="605150" y="239860"/>
                    <a:pt x="521978" y="237948"/>
                    <a:pt x="435504" y="237079"/>
                  </a:cubicBezTo>
                  <a:cubicBezTo>
                    <a:pt x="432478" y="237066"/>
                    <a:pt x="429807" y="235099"/>
                    <a:pt x="428899" y="232212"/>
                  </a:cubicBezTo>
                  <a:cubicBezTo>
                    <a:pt x="401262" y="149822"/>
                    <a:pt x="372843" y="70387"/>
                    <a:pt x="347378" y="3902"/>
                  </a:cubicBezTo>
                  <a:cubicBezTo>
                    <a:pt x="345644" y="422"/>
                    <a:pt x="341418" y="-993"/>
                    <a:pt x="337938" y="740"/>
                  </a:cubicBezTo>
                  <a:cubicBezTo>
                    <a:pt x="336569" y="1423"/>
                    <a:pt x="335459" y="2532"/>
                    <a:pt x="334776" y="3902"/>
                  </a:cubicBezTo>
                  <a:cubicBezTo>
                    <a:pt x="308704" y="70387"/>
                    <a:pt x="280632" y="149909"/>
                    <a:pt x="252995" y="232212"/>
                  </a:cubicBezTo>
                  <a:cubicBezTo>
                    <a:pt x="252020" y="235050"/>
                    <a:pt x="249390" y="236988"/>
                    <a:pt x="246390" y="237079"/>
                  </a:cubicBezTo>
                  <a:cubicBezTo>
                    <a:pt x="159481" y="238035"/>
                    <a:pt x="76744" y="239947"/>
                    <a:pt x="5739" y="242728"/>
                  </a:cubicBezTo>
                  <a:cubicBezTo>
                    <a:pt x="1919" y="243446"/>
                    <a:pt x="-596" y="247126"/>
                    <a:pt x="123" y="250947"/>
                  </a:cubicBezTo>
                  <a:cubicBezTo>
                    <a:pt x="410" y="252473"/>
                    <a:pt x="1193" y="253861"/>
                    <a:pt x="2350" y="254895"/>
                  </a:cubicBezTo>
                  <a:cubicBezTo>
                    <a:pt x="58667" y="301043"/>
                    <a:pt x="123240" y="352407"/>
                    <a:pt x="192594" y="404117"/>
                  </a:cubicBezTo>
                  <a:cubicBezTo>
                    <a:pt x="194990" y="405900"/>
                    <a:pt x="196000" y="409001"/>
                    <a:pt x="195114" y="411852"/>
                  </a:cubicBezTo>
                  <a:cubicBezTo>
                    <a:pt x="170084" y="493634"/>
                    <a:pt x="147488" y="570548"/>
                    <a:pt x="127325" y="641466"/>
                  </a:cubicBezTo>
                  <a:cubicBezTo>
                    <a:pt x="126731" y="645211"/>
                    <a:pt x="129286" y="648728"/>
                    <a:pt x="133031" y="649322"/>
                  </a:cubicBezTo>
                  <a:cubicBezTo>
                    <a:pt x="134741" y="649593"/>
                    <a:pt x="136490" y="649208"/>
                    <a:pt x="137928" y="648245"/>
                  </a:cubicBezTo>
                  <a:cubicBezTo>
                    <a:pt x="190073" y="612612"/>
                    <a:pt x="244304" y="576806"/>
                    <a:pt x="301317" y="537957"/>
                  </a:cubicBezTo>
                  <a:cubicBezTo>
                    <a:pt x="292104" y="520575"/>
                    <a:pt x="283413" y="503715"/>
                    <a:pt x="275244" y="485812"/>
                  </a:cubicBezTo>
                  <a:cubicBezTo>
                    <a:pt x="267733" y="471718"/>
                    <a:pt x="261676" y="456896"/>
                    <a:pt x="257167" y="441575"/>
                  </a:cubicBezTo>
                  <a:cubicBezTo>
                    <a:pt x="252908" y="424193"/>
                    <a:pt x="261252" y="410027"/>
                    <a:pt x="270203" y="395774"/>
                  </a:cubicBezTo>
                  <a:cubicBezTo>
                    <a:pt x="290627" y="363270"/>
                    <a:pt x="319133" y="328941"/>
                    <a:pt x="333994" y="293135"/>
                  </a:cubicBezTo>
                  <a:cubicBezTo>
                    <a:pt x="340666" y="277989"/>
                    <a:pt x="343214" y="261349"/>
                    <a:pt x="341382" y="244900"/>
                  </a:cubicBezTo>
                  <a:cubicBezTo>
                    <a:pt x="340532" y="238622"/>
                    <a:pt x="338144" y="232651"/>
                    <a:pt x="334429" y="227519"/>
                  </a:cubicBezTo>
                  <a:cubicBezTo>
                    <a:pt x="333560" y="226302"/>
                    <a:pt x="332604" y="225172"/>
                    <a:pt x="331648" y="224042"/>
                  </a:cubicBezTo>
                  <a:cubicBezTo>
                    <a:pt x="331239" y="223456"/>
                    <a:pt x="331026" y="222757"/>
                    <a:pt x="331039" y="222043"/>
                  </a:cubicBezTo>
                  <a:cubicBezTo>
                    <a:pt x="331039" y="220268"/>
                    <a:pt x="332480" y="218828"/>
                    <a:pt x="334255" y="218828"/>
                  </a:cubicBezTo>
                  <a:cubicBezTo>
                    <a:pt x="334929" y="218812"/>
                    <a:pt x="335593" y="218994"/>
                    <a:pt x="336167" y="219349"/>
                  </a:cubicBezTo>
                  <a:cubicBezTo>
                    <a:pt x="371800" y="243249"/>
                    <a:pt x="394657" y="295916"/>
                    <a:pt x="383967" y="334590"/>
                  </a:cubicBezTo>
                  <a:cubicBezTo>
                    <a:pt x="381918" y="342253"/>
                    <a:pt x="378755" y="349573"/>
                    <a:pt x="374581" y="356318"/>
                  </a:cubicBezTo>
                  <a:lnTo>
                    <a:pt x="370409" y="363618"/>
                  </a:lnTo>
                  <a:cubicBezTo>
                    <a:pt x="370409" y="363618"/>
                    <a:pt x="412734" y="390820"/>
                    <a:pt x="422554" y="414894"/>
                  </a:cubicBezTo>
                  <a:cubicBezTo>
                    <a:pt x="434200" y="443661"/>
                    <a:pt x="410040" y="474774"/>
                    <a:pt x="400480" y="488941"/>
                  </a:cubicBezTo>
                  <a:cubicBezTo>
                    <a:pt x="400480" y="488941"/>
                    <a:pt x="386313" y="509277"/>
                    <a:pt x="369366" y="530309"/>
                  </a:cubicBezTo>
                  <a:cubicBezTo>
                    <a:pt x="430202" y="572199"/>
                    <a:pt x="488171" y="610352"/>
                    <a:pt x="543792" y="648245"/>
                  </a:cubicBezTo>
                  <a:cubicBezTo>
                    <a:pt x="546838" y="650423"/>
                    <a:pt x="551072" y="649719"/>
                    <a:pt x="553250" y="646673"/>
                  </a:cubicBezTo>
                  <a:cubicBezTo>
                    <a:pt x="554327" y="645167"/>
                    <a:pt x="554741" y="643286"/>
                    <a:pt x="554395" y="641466"/>
                  </a:cubicBezTo>
                  <a:cubicBezTo>
                    <a:pt x="533972" y="570548"/>
                    <a:pt x="511636" y="493721"/>
                    <a:pt x="486606" y="411852"/>
                  </a:cubicBezTo>
                  <a:cubicBezTo>
                    <a:pt x="485774" y="409001"/>
                    <a:pt x="486774" y="405931"/>
                    <a:pt x="489127" y="404117"/>
                  </a:cubicBezTo>
                  <a:cubicBezTo>
                    <a:pt x="558654" y="351972"/>
                    <a:pt x="623053" y="301130"/>
                    <a:pt x="679631" y="254895"/>
                  </a:cubicBezTo>
                  <a:cubicBezTo>
                    <a:pt x="682522" y="252296"/>
                    <a:pt x="682760" y="247845"/>
                    <a:pt x="680161" y="244953"/>
                  </a:cubicBezTo>
                  <a:cubicBezTo>
                    <a:pt x="679111" y="243785"/>
                    <a:pt x="677701" y="243002"/>
                    <a:pt x="676155" y="242728"/>
                  </a:cubicBezTo>
                  <a:close/>
                </a:path>
              </a:pathLst>
            </a:custGeom>
            <a:solidFill>
              <a:schemeClr val="bg1"/>
            </a:solidFill>
            <a:ln w="8672" cap="flat">
              <a:noFill/>
              <a:prstDash val="solid"/>
              <a:miter/>
            </a:ln>
          </p:spPr>
          <p:txBody>
            <a:bodyPr rtlCol="0" anchor="ctr"/>
            <a:lstStyle/>
            <a:p>
              <a:endParaRPr lang="en-US" sz="2592"/>
            </a:p>
          </p:txBody>
        </p:sp>
        <p:sp>
          <p:nvSpPr>
            <p:cNvPr id="14" name="Freeform: Shape 13">
              <a:extLst>
                <a:ext uri="{FF2B5EF4-FFF2-40B4-BE49-F238E27FC236}">
                  <a16:creationId xmlns:a16="http://schemas.microsoft.com/office/drawing/2014/main" id="{F070A879-A08A-F32B-0B6D-5BFB5B9C5DD6}"/>
                </a:ext>
              </a:extLst>
            </p:cNvPr>
            <p:cNvSpPr/>
            <p:nvPr/>
          </p:nvSpPr>
          <p:spPr>
            <a:xfrm>
              <a:off x="2144090" y="276459"/>
              <a:ext cx="196481" cy="224440"/>
            </a:xfrm>
            <a:custGeom>
              <a:avLst/>
              <a:gdLst>
                <a:gd name="connsiteX0" fmla="*/ 0 w 287668"/>
                <a:gd name="connsiteY0" fmla="*/ 328603 h 328602"/>
                <a:gd name="connsiteX1" fmla="*/ 7387 w 287668"/>
                <a:gd name="connsiteY1" fmla="*/ 314697 h 328602"/>
                <a:gd name="connsiteX2" fmla="*/ 22857 w 287668"/>
                <a:gd name="connsiteY2" fmla="*/ 285409 h 328602"/>
                <a:gd name="connsiteX3" fmla="*/ 24595 w 287668"/>
                <a:gd name="connsiteY3" fmla="*/ 278978 h 328602"/>
                <a:gd name="connsiteX4" fmla="*/ 24595 w 287668"/>
                <a:gd name="connsiteY4" fmla="*/ 49538 h 328602"/>
                <a:gd name="connsiteX5" fmla="*/ 22857 w 287668"/>
                <a:gd name="connsiteY5" fmla="*/ 42498 h 328602"/>
                <a:gd name="connsiteX6" fmla="*/ 7387 w 287668"/>
                <a:gd name="connsiteY6" fmla="*/ 13645 h 328602"/>
                <a:gd name="connsiteX7" fmla="*/ 0 w 287668"/>
                <a:gd name="connsiteY7" fmla="*/ 0 h 328602"/>
                <a:gd name="connsiteX8" fmla="*/ 139054 w 287668"/>
                <a:gd name="connsiteY8" fmla="*/ 0 h 328602"/>
                <a:gd name="connsiteX9" fmla="*/ 131841 w 287668"/>
                <a:gd name="connsiteY9" fmla="*/ 13384 h 328602"/>
                <a:gd name="connsiteX10" fmla="*/ 116284 w 287668"/>
                <a:gd name="connsiteY10" fmla="*/ 42498 h 328602"/>
                <a:gd name="connsiteX11" fmla="*/ 114459 w 287668"/>
                <a:gd name="connsiteY11" fmla="*/ 48930 h 328602"/>
                <a:gd name="connsiteX12" fmla="*/ 114459 w 287668"/>
                <a:gd name="connsiteY12" fmla="*/ 250124 h 328602"/>
                <a:gd name="connsiteX13" fmla="*/ 114459 w 287668"/>
                <a:gd name="connsiteY13" fmla="*/ 262726 h 328602"/>
                <a:gd name="connsiteX14" fmla="*/ 114459 w 287668"/>
                <a:gd name="connsiteY14" fmla="*/ 264203 h 328602"/>
                <a:gd name="connsiteX15" fmla="*/ 118022 w 287668"/>
                <a:gd name="connsiteY15" fmla="*/ 264203 h 328602"/>
                <a:gd name="connsiteX16" fmla="*/ 235871 w 287668"/>
                <a:gd name="connsiteY16" fmla="*/ 264203 h 328602"/>
                <a:gd name="connsiteX17" fmla="*/ 243866 w 287668"/>
                <a:gd name="connsiteY17" fmla="*/ 262117 h 328602"/>
                <a:gd name="connsiteX18" fmla="*/ 272199 w 287668"/>
                <a:gd name="connsiteY18" fmla="*/ 247430 h 328602"/>
                <a:gd name="connsiteX19" fmla="*/ 287668 w 287668"/>
                <a:gd name="connsiteY19" fmla="*/ 239347 h 328602"/>
                <a:gd name="connsiteX20" fmla="*/ 285583 w 287668"/>
                <a:gd name="connsiteY20" fmla="*/ 251427 h 328602"/>
                <a:gd name="connsiteX21" fmla="*/ 282975 w 287668"/>
                <a:gd name="connsiteY21" fmla="*/ 265333 h 328602"/>
                <a:gd name="connsiteX22" fmla="*/ 271677 w 287668"/>
                <a:gd name="connsiteY22" fmla="*/ 322867 h 328602"/>
                <a:gd name="connsiteX23" fmla="*/ 271677 w 287668"/>
                <a:gd name="connsiteY23" fmla="*/ 324952 h 328602"/>
                <a:gd name="connsiteX24" fmla="*/ 271677 w 287668"/>
                <a:gd name="connsiteY24" fmla="*/ 328603 h 3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668" h="328602">
                  <a:moveTo>
                    <a:pt x="0" y="328603"/>
                  </a:moveTo>
                  <a:lnTo>
                    <a:pt x="7387" y="314697"/>
                  </a:lnTo>
                  <a:cubicBezTo>
                    <a:pt x="12602" y="304963"/>
                    <a:pt x="17729" y="295230"/>
                    <a:pt x="22857" y="285409"/>
                  </a:cubicBezTo>
                  <a:cubicBezTo>
                    <a:pt x="23943" y="283436"/>
                    <a:pt x="24543" y="281230"/>
                    <a:pt x="24595" y="278978"/>
                  </a:cubicBezTo>
                  <a:cubicBezTo>
                    <a:pt x="24595" y="202498"/>
                    <a:pt x="24595" y="126018"/>
                    <a:pt x="24595" y="49538"/>
                  </a:cubicBezTo>
                  <a:cubicBezTo>
                    <a:pt x="24543" y="47092"/>
                    <a:pt x="23952" y="44687"/>
                    <a:pt x="22857" y="42498"/>
                  </a:cubicBezTo>
                  <a:cubicBezTo>
                    <a:pt x="17816" y="32852"/>
                    <a:pt x="12602" y="23205"/>
                    <a:pt x="7387" y="13645"/>
                  </a:cubicBezTo>
                  <a:lnTo>
                    <a:pt x="0" y="0"/>
                  </a:lnTo>
                  <a:lnTo>
                    <a:pt x="139054" y="0"/>
                  </a:lnTo>
                  <a:lnTo>
                    <a:pt x="131841" y="13384"/>
                  </a:lnTo>
                  <a:cubicBezTo>
                    <a:pt x="126539" y="23118"/>
                    <a:pt x="121325" y="32765"/>
                    <a:pt x="116284" y="42498"/>
                  </a:cubicBezTo>
                  <a:cubicBezTo>
                    <a:pt x="115154" y="44459"/>
                    <a:pt x="114528" y="46668"/>
                    <a:pt x="114459" y="48930"/>
                  </a:cubicBezTo>
                  <a:cubicBezTo>
                    <a:pt x="114459" y="115908"/>
                    <a:pt x="114459" y="182972"/>
                    <a:pt x="114459" y="250124"/>
                  </a:cubicBezTo>
                  <a:lnTo>
                    <a:pt x="114459" y="262726"/>
                  </a:lnTo>
                  <a:cubicBezTo>
                    <a:pt x="114415" y="263218"/>
                    <a:pt x="114415" y="263711"/>
                    <a:pt x="114459" y="264203"/>
                  </a:cubicBezTo>
                  <a:lnTo>
                    <a:pt x="118022" y="264203"/>
                  </a:lnTo>
                  <a:lnTo>
                    <a:pt x="235871" y="264203"/>
                  </a:lnTo>
                  <a:cubicBezTo>
                    <a:pt x="238652" y="264074"/>
                    <a:pt x="241372" y="263364"/>
                    <a:pt x="243866" y="262117"/>
                  </a:cubicBezTo>
                  <a:cubicBezTo>
                    <a:pt x="253252" y="257424"/>
                    <a:pt x="262465" y="252557"/>
                    <a:pt x="272199" y="247430"/>
                  </a:cubicBezTo>
                  <a:lnTo>
                    <a:pt x="287668" y="239347"/>
                  </a:lnTo>
                  <a:lnTo>
                    <a:pt x="285583" y="251427"/>
                  </a:lnTo>
                  <a:cubicBezTo>
                    <a:pt x="284713" y="256294"/>
                    <a:pt x="283844" y="260814"/>
                    <a:pt x="282975" y="265333"/>
                  </a:cubicBezTo>
                  <a:lnTo>
                    <a:pt x="271677" y="322867"/>
                  </a:lnTo>
                  <a:cubicBezTo>
                    <a:pt x="271634" y="323561"/>
                    <a:pt x="271634" y="324258"/>
                    <a:pt x="271677" y="324952"/>
                  </a:cubicBezTo>
                  <a:lnTo>
                    <a:pt x="271677" y="328603"/>
                  </a:lnTo>
                  <a:close/>
                </a:path>
              </a:pathLst>
            </a:custGeom>
            <a:solidFill>
              <a:schemeClr val="bg1"/>
            </a:solidFill>
            <a:ln w="8672" cap="flat">
              <a:noFill/>
              <a:prstDash val="solid"/>
              <a:miter/>
            </a:ln>
          </p:spPr>
          <p:txBody>
            <a:bodyPr rtlCol="0" anchor="ctr"/>
            <a:lstStyle/>
            <a:p>
              <a:endParaRPr lang="en-US" sz="2592"/>
            </a:p>
          </p:txBody>
        </p:sp>
        <p:sp>
          <p:nvSpPr>
            <p:cNvPr id="15" name="Freeform: Shape 14">
              <a:extLst>
                <a:ext uri="{FF2B5EF4-FFF2-40B4-BE49-F238E27FC236}">
                  <a16:creationId xmlns:a16="http://schemas.microsoft.com/office/drawing/2014/main" id="{FF079CD5-13FD-75B6-5C93-71CB4FDE6102}"/>
                </a:ext>
              </a:extLst>
            </p:cNvPr>
            <p:cNvSpPr/>
            <p:nvPr/>
          </p:nvSpPr>
          <p:spPr>
            <a:xfrm>
              <a:off x="3062270" y="276519"/>
              <a:ext cx="219631" cy="223965"/>
            </a:xfrm>
            <a:custGeom>
              <a:avLst/>
              <a:gdLst>
                <a:gd name="connsiteX0" fmla="*/ 90907 w 321562"/>
                <a:gd name="connsiteY0" fmla="*/ 327907 h 327907"/>
                <a:gd name="connsiteX1" fmla="*/ 92819 w 321562"/>
                <a:gd name="connsiteY1" fmla="*/ 324431 h 327907"/>
                <a:gd name="connsiteX2" fmla="*/ 97425 w 321562"/>
                <a:gd name="connsiteY2" fmla="*/ 315740 h 327907"/>
                <a:gd name="connsiteX3" fmla="*/ 107854 w 321562"/>
                <a:gd name="connsiteY3" fmla="*/ 296968 h 327907"/>
                <a:gd name="connsiteX4" fmla="*/ 116110 w 321562"/>
                <a:gd name="connsiteY4" fmla="*/ 264898 h 327907"/>
                <a:gd name="connsiteX5" fmla="*/ 116110 w 321562"/>
                <a:gd name="connsiteY5" fmla="*/ 119760 h 327907"/>
                <a:gd name="connsiteX6" fmla="*/ 116110 w 321562"/>
                <a:gd name="connsiteY6" fmla="*/ 64139 h 327907"/>
                <a:gd name="connsiteX7" fmla="*/ 116110 w 321562"/>
                <a:gd name="connsiteY7" fmla="*/ 64139 h 327907"/>
                <a:gd name="connsiteX8" fmla="*/ 112460 w 321562"/>
                <a:gd name="connsiteY8" fmla="*/ 64139 h 327907"/>
                <a:gd name="connsiteX9" fmla="*/ 82737 w 321562"/>
                <a:gd name="connsiteY9" fmla="*/ 64139 h 327907"/>
                <a:gd name="connsiteX10" fmla="*/ 51885 w 321562"/>
                <a:gd name="connsiteY10" fmla="*/ 64139 h 327907"/>
                <a:gd name="connsiteX11" fmla="*/ 43889 w 321562"/>
                <a:gd name="connsiteY11" fmla="*/ 66225 h 327907"/>
                <a:gd name="connsiteX12" fmla="*/ 14948 w 321562"/>
                <a:gd name="connsiteY12" fmla="*/ 81260 h 327907"/>
                <a:gd name="connsiteX13" fmla="*/ 0 w 321562"/>
                <a:gd name="connsiteY13" fmla="*/ 89082 h 327907"/>
                <a:gd name="connsiteX14" fmla="*/ 17382 w 321562"/>
                <a:gd name="connsiteY14" fmla="*/ 0 h 327907"/>
                <a:gd name="connsiteX15" fmla="*/ 304181 w 321562"/>
                <a:gd name="connsiteY15" fmla="*/ 0 h 327907"/>
                <a:gd name="connsiteX16" fmla="*/ 321563 w 321562"/>
                <a:gd name="connsiteY16" fmla="*/ 88647 h 327907"/>
                <a:gd name="connsiteX17" fmla="*/ 311742 w 321562"/>
                <a:gd name="connsiteY17" fmla="*/ 83780 h 327907"/>
                <a:gd name="connsiteX18" fmla="*/ 303573 w 321562"/>
                <a:gd name="connsiteY18" fmla="*/ 79695 h 327907"/>
                <a:gd name="connsiteX19" fmla="*/ 294013 w 321562"/>
                <a:gd name="connsiteY19" fmla="*/ 74307 h 327907"/>
                <a:gd name="connsiteX20" fmla="*/ 273155 w 321562"/>
                <a:gd name="connsiteY20" fmla="*/ 64486 h 327907"/>
                <a:gd name="connsiteX21" fmla="*/ 259423 w 321562"/>
                <a:gd name="connsiteY21" fmla="*/ 63096 h 327907"/>
                <a:gd name="connsiteX22" fmla="*/ 249255 w 321562"/>
                <a:gd name="connsiteY22" fmla="*/ 63096 h 327907"/>
                <a:gd name="connsiteX23" fmla="*/ 238739 w 321562"/>
                <a:gd name="connsiteY23" fmla="*/ 63096 h 327907"/>
                <a:gd name="connsiteX24" fmla="*/ 204844 w 321562"/>
                <a:gd name="connsiteY24" fmla="*/ 63096 h 327907"/>
                <a:gd name="connsiteX25" fmla="*/ 204844 w 321562"/>
                <a:gd name="connsiteY25" fmla="*/ 97859 h 327907"/>
                <a:gd name="connsiteX26" fmla="*/ 204844 w 321562"/>
                <a:gd name="connsiteY26" fmla="*/ 277153 h 327907"/>
                <a:gd name="connsiteX27" fmla="*/ 206756 w 321562"/>
                <a:gd name="connsiteY27" fmla="*/ 284627 h 327907"/>
                <a:gd name="connsiteX28" fmla="*/ 219706 w 321562"/>
                <a:gd name="connsiteY28" fmla="*/ 308700 h 327907"/>
                <a:gd name="connsiteX29" fmla="*/ 225528 w 321562"/>
                <a:gd name="connsiteY29" fmla="*/ 319303 h 327907"/>
                <a:gd name="connsiteX30" fmla="*/ 227006 w 321562"/>
                <a:gd name="connsiteY30" fmla="*/ 322432 h 327907"/>
                <a:gd name="connsiteX31" fmla="*/ 229266 w 321562"/>
                <a:gd name="connsiteY31" fmla="*/ 327386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562" h="327907">
                  <a:moveTo>
                    <a:pt x="90907" y="327907"/>
                  </a:moveTo>
                  <a:lnTo>
                    <a:pt x="92819" y="324431"/>
                  </a:lnTo>
                  <a:cubicBezTo>
                    <a:pt x="94383" y="321476"/>
                    <a:pt x="95947" y="318608"/>
                    <a:pt x="97425" y="315740"/>
                  </a:cubicBezTo>
                  <a:cubicBezTo>
                    <a:pt x="100814" y="309222"/>
                    <a:pt x="104030" y="302964"/>
                    <a:pt x="107854" y="296968"/>
                  </a:cubicBezTo>
                  <a:cubicBezTo>
                    <a:pt x="113790" y="287362"/>
                    <a:pt x="116675" y="276178"/>
                    <a:pt x="116110" y="264898"/>
                  </a:cubicBezTo>
                  <a:cubicBezTo>
                    <a:pt x="116110" y="216577"/>
                    <a:pt x="116110" y="167387"/>
                    <a:pt x="116110" y="119760"/>
                  </a:cubicBezTo>
                  <a:lnTo>
                    <a:pt x="116110" y="64139"/>
                  </a:lnTo>
                  <a:lnTo>
                    <a:pt x="116110" y="64139"/>
                  </a:lnTo>
                  <a:lnTo>
                    <a:pt x="112460" y="64139"/>
                  </a:lnTo>
                  <a:lnTo>
                    <a:pt x="82737" y="64139"/>
                  </a:lnTo>
                  <a:cubicBezTo>
                    <a:pt x="72482" y="64139"/>
                    <a:pt x="62227" y="64139"/>
                    <a:pt x="51885" y="64139"/>
                  </a:cubicBezTo>
                  <a:cubicBezTo>
                    <a:pt x="49095" y="64214"/>
                    <a:pt x="46357" y="64927"/>
                    <a:pt x="43889" y="66225"/>
                  </a:cubicBezTo>
                  <a:cubicBezTo>
                    <a:pt x="34242" y="71091"/>
                    <a:pt x="24769" y="76045"/>
                    <a:pt x="14948" y="81260"/>
                  </a:cubicBezTo>
                  <a:lnTo>
                    <a:pt x="0" y="89082"/>
                  </a:lnTo>
                  <a:lnTo>
                    <a:pt x="17382" y="0"/>
                  </a:lnTo>
                  <a:lnTo>
                    <a:pt x="304181" y="0"/>
                  </a:lnTo>
                  <a:lnTo>
                    <a:pt x="321563" y="88647"/>
                  </a:lnTo>
                  <a:lnTo>
                    <a:pt x="311742" y="83780"/>
                  </a:lnTo>
                  <a:lnTo>
                    <a:pt x="303573" y="79695"/>
                  </a:lnTo>
                  <a:cubicBezTo>
                    <a:pt x="300357" y="78044"/>
                    <a:pt x="297142" y="76132"/>
                    <a:pt x="294013" y="74307"/>
                  </a:cubicBezTo>
                  <a:cubicBezTo>
                    <a:pt x="287573" y="70038"/>
                    <a:pt x="280551" y="66730"/>
                    <a:pt x="273155" y="64486"/>
                  </a:cubicBezTo>
                  <a:cubicBezTo>
                    <a:pt x="268653" y="63470"/>
                    <a:pt x="264038" y="63003"/>
                    <a:pt x="259423" y="63096"/>
                  </a:cubicBezTo>
                  <a:cubicBezTo>
                    <a:pt x="256034" y="63096"/>
                    <a:pt x="252644" y="63096"/>
                    <a:pt x="249255" y="63096"/>
                  </a:cubicBezTo>
                  <a:cubicBezTo>
                    <a:pt x="245865" y="63096"/>
                    <a:pt x="242215" y="63096"/>
                    <a:pt x="238739" y="63096"/>
                  </a:cubicBezTo>
                  <a:lnTo>
                    <a:pt x="204844" y="63096"/>
                  </a:lnTo>
                  <a:lnTo>
                    <a:pt x="204844" y="97859"/>
                  </a:lnTo>
                  <a:cubicBezTo>
                    <a:pt x="204844" y="157595"/>
                    <a:pt x="204844" y="217359"/>
                    <a:pt x="204844" y="277153"/>
                  </a:cubicBezTo>
                  <a:cubicBezTo>
                    <a:pt x="204879" y="279761"/>
                    <a:pt x="205531" y="282323"/>
                    <a:pt x="206756" y="284627"/>
                  </a:cubicBezTo>
                  <a:cubicBezTo>
                    <a:pt x="211015" y="292709"/>
                    <a:pt x="215447" y="300705"/>
                    <a:pt x="219706" y="308700"/>
                  </a:cubicBezTo>
                  <a:lnTo>
                    <a:pt x="225528" y="319303"/>
                  </a:lnTo>
                  <a:lnTo>
                    <a:pt x="227006" y="322432"/>
                  </a:lnTo>
                  <a:lnTo>
                    <a:pt x="229266" y="327386"/>
                  </a:lnTo>
                  <a:close/>
                </a:path>
              </a:pathLst>
            </a:custGeom>
            <a:solidFill>
              <a:schemeClr val="bg1"/>
            </a:solidFill>
            <a:ln w="8672" cap="flat">
              <a:noFill/>
              <a:prstDash val="solid"/>
              <a:miter/>
            </a:ln>
          </p:spPr>
          <p:txBody>
            <a:bodyPr rtlCol="0" anchor="ctr"/>
            <a:lstStyle/>
            <a:p>
              <a:endParaRPr lang="en-US" sz="2592"/>
            </a:p>
          </p:txBody>
        </p:sp>
        <p:sp>
          <p:nvSpPr>
            <p:cNvPr id="16" name="Freeform: Shape 15">
              <a:extLst>
                <a:ext uri="{FF2B5EF4-FFF2-40B4-BE49-F238E27FC236}">
                  <a16:creationId xmlns:a16="http://schemas.microsoft.com/office/drawing/2014/main" id="{A3CB2DD5-AD6D-01E7-15E3-5D1545E71090}"/>
                </a:ext>
              </a:extLst>
            </p:cNvPr>
            <p:cNvSpPr/>
            <p:nvPr/>
          </p:nvSpPr>
          <p:spPr>
            <a:xfrm>
              <a:off x="3516908" y="276874"/>
              <a:ext cx="252932" cy="243197"/>
            </a:xfrm>
            <a:custGeom>
              <a:avLst/>
              <a:gdLst>
                <a:gd name="connsiteX0" fmla="*/ 309309 w 370318"/>
                <a:gd name="connsiteY0" fmla="*/ 356066 h 356065"/>
                <a:gd name="connsiteX1" fmla="*/ 301921 w 370318"/>
                <a:gd name="connsiteY1" fmla="*/ 355371 h 356065"/>
                <a:gd name="connsiteX2" fmla="*/ 286799 w 370318"/>
                <a:gd name="connsiteY2" fmla="*/ 353806 h 356065"/>
                <a:gd name="connsiteX3" fmla="*/ 205800 w 370318"/>
                <a:gd name="connsiteY3" fmla="*/ 313394 h 356065"/>
                <a:gd name="connsiteX4" fmla="*/ 157218 w 370318"/>
                <a:gd name="connsiteY4" fmla="*/ 225268 h 356065"/>
                <a:gd name="connsiteX5" fmla="*/ 152091 w 370318"/>
                <a:gd name="connsiteY5" fmla="*/ 221357 h 356065"/>
                <a:gd name="connsiteX6" fmla="*/ 134709 w 370318"/>
                <a:gd name="connsiteY6" fmla="*/ 221357 h 356065"/>
                <a:gd name="connsiteX7" fmla="*/ 114111 w 370318"/>
                <a:gd name="connsiteY7" fmla="*/ 221357 h 356065"/>
                <a:gd name="connsiteX8" fmla="*/ 114111 w 370318"/>
                <a:gd name="connsiteY8" fmla="*/ 238739 h 356065"/>
                <a:gd name="connsiteX9" fmla="*/ 114111 w 370318"/>
                <a:gd name="connsiteY9" fmla="*/ 278022 h 356065"/>
                <a:gd name="connsiteX10" fmla="*/ 116110 w 370318"/>
                <a:gd name="connsiteY10" fmla="*/ 285496 h 356065"/>
                <a:gd name="connsiteX11" fmla="*/ 128712 w 370318"/>
                <a:gd name="connsiteY11" fmla="*/ 309309 h 356065"/>
                <a:gd name="connsiteX12" fmla="*/ 134622 w 370318"/>
                <a:gd name="connsiteY12" fmla="*/ 320346 h 356065"/>
                <a:gd name="connsiteX13" fmla="*/ 135839 w 370318"/>
                <a:gd name="connsiteY13" fmla="*/ 323127 h 356065"/>
                <a:gd name="connsiteX14" fmla="*/ 138011 w 370318"/>
                <a:gd name="connsiteY14" fmla="*/ 327994 h 356065"/>
                <a:gd name="connsiteX15" fmla="*/ 261 w 370318"/>
                <a:gd name="connsiteY15" fmla="*/ 327994 h 356065"/>
                <a:gd name="connsiteX16" fmla="*/ 2086 w 370318"/>
                <a:gd name="connsiteY16" fmla="*/ 324518 h 356065"/>
                <a:gd name="connsiteX17" fmla="*/ 5475 w 370318"/>
                <a:gd name="connsiteY17" fmla="*/ 317739 h 356065"/>
                <a:gd name="connsiteX18" fmla="*/ 13297 w 370318"/>
                <a:gd name="connsiteY18" fmla="*/ 303399 h 356065"/>
                <a:gd name="connsiteX19" fmla="*/ 24943 w 370318"/>
                <a:gd name="connsiteY19" fmla="*/ 257772 h 356065"/>
                <a:gd name="connsiteX20" fmla="*/ 24943 w 370318"/>
                <a:gd name="connsiteY20" fmla="*/ 124627 h 356065"/>
                <a:gd name="connsiteX21" fmla="*/ 24943 w 370318"/>
                <a:gd name="connsiteY21" fmla="*/ 50842 h 356065"/>
                <a:gd name="connsiteX22" fmla="*/ 22422 w 370318"/>
                <a:gd name="connsiteY22" fmla="*/ 40760 h 356065"/>
                <a:gd name="connsiteX23" fmla="*/ 7387 w 370318"/>
                <a:gd name="connsiteY23" fmla="*/ 13732 h 356065"/>
                <a:gd name="connsiteX24" fmla="*/ 0 w 370318"/>
                <a:gd name="connsiteY24" fmla="*/ 0 h 356065"/>
                <a:gd name="connsiteX25" fmla="*/ 120977 w 370318"/>
                <a:gd name="connsiteY25" fmla="*/ 0 h 356065"/>
                <a:gd name="connsiteX26" fmla="*/ 301835 w 370318"/>
                <a:gd name="connsiteY26" fmla="*/ 55274 h 356065"/>
                <a:gd name="connsiteX27" fmla="*/ 313915 w 370318"/>
                <a:gd name="connsiteY27" fmla="*/ 151743 h 356065"/>
                <a:gd name="connsiteX28" fmla="*/ 256121 w 370318"/>
                <a:gd name="connsiteY28" fmla="*/ 203888 h 356065"/>
                <a:gd name="connsiteX29" fmla="*/ 251514 w 370318"/>
                <a:gd name="connsiteY29" fmla="*/ 205974 h 356065"/>
                <a:gd name="connsiteX30" fmla="*/ 248472 w 370318"/>
                <a:gd name="connsiteY30" fmla="*/ 207452 h 356065"/>
                <a:gd name="connsiteX31" fmla="*/ 249081 w 370318"/>
                <a:gd name="connsiteY31" fmla="*/ 210493 h 356065"/>
                <a:gd name="connsiteX32" fmla="*/ 250124 w 370318"/>
                <a:gd name="connsiteY32" fmla="*/ 216490 h 356065"/>
                <a:gd name="connsiteX33" fmla="*/ 250124 w 370318"/>
                <a:gd name="connsiteY33" fmla="*/ 216490 h 356065"/>
                <a:gd name="connsiteX34" fmla="*/ 250124 w 370318"/>
                <a:gd name="connsiteY34" fmla="*/ 217185 h 356065"/>
                <a:gd name="connsiteX35" fmla="*/ 293578 w 370318"/>
                <a:gd name="connsiteY35" fmla="*/ 295403 h 356065"/>
                <a:gd name="connsiteX36" fmla="*/ 352763 w 370318"/>
                <a:gd name="connsiteY36" fmla="*/ 340075 h 356065"/>
                <a:gd name="connsiteX37" fmla="*/ 359803 w 370318"/>
                <a:gd name="connsiteY37" fmla="*/ 342856 h 356065"/>
                <a:gd name="connsiteX38" fmla="*/ 370319 w 370318"/>
                <a:gd name="connsiteY38" fmla="*/ 347027 h 356065"/>
                <a:gd name="connsiteX39" fmla="*/ 363018 w 370318"/>
                <a:gd name="connsiteY39" fmla="*/ 348765 h 356065"/>
                <a:gd name="connsiteX40" fmla="*/ 333643 w 370318"/>
                <a:gd name="connsiteY40" fmla="*/ 353980 h 356065"/>
                <a:gd name="connsiteX41" fmla="*/ 318955 w 370318"/>
                <a:gd name="connsiteY41" fmla="*/ 355457 h 356065"/>
                <a:gd name="connsiteX42" fmla="*/ 312264 w 370318"/>
                <a:gd name="connsiteY42" fmla="*/ 356066 h 356065"/>
                <a:gd name="connsiteX43" fmla="*/ 114024 w 370318"/>
                <a:gd name="connsiteY43" fmla="*/ 165735 h 356065"/>
                <a:gd name="connsiteX44" fmla="*/ 177555 w 370318"/>
                <a:gd name="connsiteY44" fmla="*/ 163041 h 356065"/>
                <a:gd name="connsiteX45" fmla="*/ 207886 w 370318"/>
                <a:gd name="connsiteY45" fmla="*/ 154350 h 356065"/>
                <a:gd name="connsiteX46" fmla="*/ 235002 w 370318"/>
                <a:gd name="connsiteY46" fmla="*/ 121412 h 356065"/>
                <a:gd name="connsiteX47" fmla="*/ 225007 w 370318"/>
                <a:gd name="connsiteY47" fmla="*/ 82042 h 356065"/>
                <a:gd name="connsiteX48" fmla="*/ 178945 w 370318"/>
                <a:gd name="connsiteY48" fmla="*/ 58229 h 356065"/>
                <a:gd name="connsiteX49" fmla="*/ 132449 w 370318"/>
                <a:gd name="connsiteY49" fmla="*/ 57099 h 356065"/>
                <a:gd name="connsiteX50" fmla="*/ 113937 w 370318"/>
                <a:gd name="connsiteY50" fmla="*/ 57099 h 35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0318" h="356065">
                  <a:moveTo>
                    <a:pt x="309309" y="356066"/>
                  </a:moveTo>
                  <a:lnTo>
                    <a:pt x="301921" y="355371"/>
                  </a:lnTo>
                  <a:cubicBezTo>
                    <a:pt x="296881" y="354936"/>
                    <a:pt x="291840" y="354501"/>
                    <a:pt x="286799" y="353806"/>
                  </a:cubicBezTo>
                  <a:cubicBezTo>
                    <a:pt x="255921" y="350173"/>
                    <a:pt x="227275" y="335881"/>
                    <a:pt x="205800" y="313394"/>
                  </a:cubicBezTo>
                  <a:cubicBezTo>
                    <a:pt x="182935" y="288225"/>
                    <a:pt x="166291" y="258040"/>
                    <a:pt x="157218" y="225268"/>
                  </a:cubicBezTo>
                  <a:cubicBezTo>
                    <a:pt x="156088" y="221878"/>
                    <a:pt x="155045" y="221357"/>
                    <a:pt x="152091" y="221357"/>
                  </a:cubicBezTo>
                  <a:cubicBezTo>
                    <a:pt x="146007" y="221357"/>
                    <a:pt x="140184" y="221357"/>
                    <a:pt x="134709" y="221357"/>
                  </a:cubicBezTo>
                  <a:lnTo>
                    <a:pt x="114111" y="221357"/>
                  </a:lnTo>
                  <a:lnTo>
                    <a:pt x="114111" y="238739"/>
                  </a:lnTo>
                  <a:cubicBezTo>
                    <a:pt x="114111" y="251862"/>
                    <a:pt x="114111" y="264811"/>
                    <a:pt x="114111" y="278022"/>
                  </a:cubicBezTo>
                  <a:cubicBezTo>
                    <a:pt x="114268" y="280623"/>
                    <a:pt x="114946" y="283166"/>
                    <a:pt x="116110" y="285496"/>
                  </a:cubicBezTo>
                  <a:cubicBezTo>
                    <a:pt x="120282" y="293491"/>
                    <a:pt x="124801" y="301400"/>
                    <a:pt x="128712" y="309309"/>
                  </a:cubicBezTo>
                  <a:lnTo>
                    <a:pt x="134622" y="320346"/>
                  </a:lnTo>
                  <a:cubicBezTo>
                    <a:pt x="135056" y="321215"/>
                    <a:pt x="135404" y="322171"/>
                    <a:pt x="135839" y="323127"/>
                  </a:cubicBezTo>
                  <a:lnTo>
                    <a:pt x="138011" y="327994"/>
                  </a:lnTo>
                  <a:lnTo>
                    <a:pt x="261" y="327994"/>
                  </a:lnTo>
                  <a:lnTo>
                    <a:pt x="2086" y="324518"/>
                  </a:lnTo>
                  <a:cubicBezTo>
                    <a:pt x="3303" y="322258"/>
                    <a:pt x="4345" y="319999"/>
                    <a:pt x="5475" y="317739"/>
                  </a:cubicBezTo>
                  <a:cubicBezTo>
                    <a:pt x="7805" y="312812"/>
                    <a:pt x="10412" y="308023"/>
                    <a:pt x="13297" y="303399"/>
                  </a:cubicBezTo>
                  <a:cubicBezTo>
                    <a:pt x="21866" y="289786"/>
                    <a:pt x="25942" y="273826"/>
                    <a:pt x="24943" y="257772"/>
                  </a:cubicBezTo>
                  <a:cubicBezTo>
                    <a:pt x="24421" y="214317"/>
                    <a:pt x="24943" y="170863"/>
                    <a:pt x="24943" y="124627"/>
                  </a:cubicBezTo>
                  <a:cubicBezTo>
                    <a:pt x="24943" y="100293"/>
                    <a:pt x="24943" y="75698"/>
                    <a:pt x="24943" y="50842"/>
                  </a:cubicBezTo>
                  <a:cubicBezTo>
                    <a:pt x="24865" y="47336"/>
                    <a:pt x="24004" y="43892"/>
                    <a:pt x="22422" y="40760"/>
                  </a:cubicBezTo>
                  <a:cubicBezTo>
                    <a:pt x="17295" y="31113"/>
                    <a:pt x="12341" y="22422"/>
                    <a:pt x="7387" y="13732"/>
                  </a:cubicBezTo>
                  <a:lnTo>
                    <a:pt x="0" y="0"/>
                  </a:lnTo>
                  <a:lnTo>
                    <a:pt x="120977" y="0"/>
                  </a:lnTo>
                  <a:cubicBezTo>
                    <a:pt x="182248" y="0"/>
                    <a:pt x="258554" y="0"/>
                    <a:pt x="301835" y="55274"/>
                  </a:cubicBezTo>
                  <a:cubicBezTo>
                    <a:pt x="326082" y="86387"/>
                    <a:pt x="330167" y="118804"/>
                    <a:pt x="313915" y="151743"/>
                  </a:cubicBezTo>
                  <a:cubicBezTo>
                    <a:pt x="303138" y="173644"/>
                    <a:pt x="284800" y="190157"/>
                    <a:pt x="256121" y="203888"/>
                  </a:cubicBezTo>
                  <a:lnTo>
                    <a:pt x="251514" y="205974"/>
                  </a:lnTo>
                  <a:cubicBezTo>
                    <a:pt x="250463" y="206378"/>
                    <a:pt x="249446" y="206873"/>
                    <a:pt x="248472" y="207452"/>
                  </a:cubicBezTo>
                  <a:cubicBezTo>
                    <a:pt x="248611" y="208477"/>
                    <a:pt x="248811" y="209493"/>
                    <a:pt x="249081" y="210493"/>
                  </a:cubicBezTo>
                  <a:cubicBezTo>
                    <a:pt x="249081" y="211971"/>
                    <a:pt x="249776" y="213883"/>
                    <a:pt x="250124" y="216490"/>
                  </a:cubicBezTo>
                  <a:lnTo>
                    <a:pt x="250124" y="216490"/>
                  </a:lnTo>
                  <a:cubicBezTo>
                    <a:pt x="250124" y="216490"/>
                    <a:pt x="250124" y="216490"/>
                    <a:pt x="250124" y="217185"/>
                  </a:cubicBezTo>
                  <a:cubicBezTo>
                    <a:pt x="258432" y="246238"/>
                    <a:pt x="273302" y="272997"/>
                    <a:pt x="293578" y="295403"/>
                  </a:cubicBezTo>
                  <a:cubicBezTo>
                    <a:pt x="309665" y="314588"/>
                    <a:pt x="329906" y="329864"/>
                    <a:pt x="352763" y="340075"/>
                  </a:cubicBezTo>
                  <a:cubicBezTo>
                    <a:pt x="355023" y="341117"/>
                    <a:pt x="357456" y="341987"/>
                    <a:pt x="359803" y="342856"/>
                  </a:cubicBezTo>
                  <a:lnTo>
                    <a:pt x="370319" y="347027"/>
                  </a:lnTo>
                  <a:lnTo>
                    <a:pt x="363018" y="348765"/>
                  </a:lnTo>
                  <a:cubicBezTo>
                    <a:pt x="353328" y="351016"/>
                    <a:pt x="343516" y="352756"/>
                    <a:pt x="333643" y="353980"/>
                  </a:cubicBezTo>
                  <a:cubicBezTo>
                    <a:pt x="328776" y="354588"/>
                    <a:pt x="323823" y="355023"/>
                    <a:pt x="318955" y="355457"/>
                  </a:cubicBezTo>
                  <a:lnTo>
                    <a:pt x="312264" y="356066"/>
                  </a:lnTo>
                  <a:close/>
                  <a:moveTo>
                    <a:pt x="114024" y="165735"/>
                  </a:moveTo>
                  <a:cubicBezTo>
                    <a:pt x="135578" y="165735"/>
                    <a:pt x="156957" y="164345"/>
                    <a:pt x="177555" y="163041"/>
                  </a:cubicBezTo>
                  <a:cubicBezTo>
                    <a:pt x="188140" y="162165"/>
                    <a:pt x="198448" y="159212"/>
                    <a:pt x="207886" y="154350"/>
                  </a:cubicBezTo>
                  <a:cubicBezTo>
                    <a:pt x="221505" y="148118"/>
                    <a:pt x="231499" y="135973"/>
                    <a:pt x="235002" y="121412"/>
                  </a:cubicBezTo>
                  <a:cubicBezTo>
                    <a:pt x="237922" y="107449"/>
                    <a:pt x="234237" y="92921"/>
                    <a:pt x="225007" y="82042"/>
                  </a:cubicBezTo>
                  <a:cubicBezTo>
                    <a:pt x="213813" y="67825"/>
                    <a:pt x="197014" y="59143"/>
                    <a:pt x="178945" y="58229"/>
                  </a:cubicBezTo>
                  <a:cubicBezTo>
                    <a:pt x="163563" y="57099"/>
                    <a:pt x="147745" y="57099"/>
                    <a:pt x="132449" y="57099"/>
                  </a:cubicBezTo>
                  <a:lnTo>
                    <a:pt x="113937" y="57099"/>
                  </a:lnTo>
                  <a:close/>
                </a:path>
              </a:pathLst>
            </a:custGeom>
            <a:solidFill>
              <a:schemeClr val="bg1"/>
            </a:solidFill>
            <a:ln w="8672" cap="flat">
              <a:noFill/>
              <a:prstDash val="solid"/>
              <a:miter/>
            </a:ln>
          </p:spPr>
          <p:txBody>
            <a:bodyPr rtlCol="0" anchor="ctr"/>
            <a:lstStyle/>
            <a:p>
              <a:endParaRPr lang="en-US" sz="2592"/>
            </a:p>
          </p:txBody>
        </p:sp>
        <p:sp>
          <p:nvSpPr>
            <p:cNvPr id="17" name="Freeform: Shape 16">
              <a:extLst>
                <a:ext uri="{FF2B5EF4-FFF2-40B4-BE49-F238E27FC236}">
                  <a16:creationId xmlns:a16="http://schemas.microsoft.com/office/drawing/2014/main" id="{EE1D9FAD-6251-A5A8-83DE-5E4AED213529}"/>
                </a:ext>
              </a:extLst>
            </p:cNvPr>
            <p:cNvSpPr/>
            <p:nvPr/>
          </p:nvSpPr>
          <p:spPr>
            <a:xfrm>
              <a:off x="2590180" y="270642"/>
              <a:ext cx="196243" cy="230613"/>
            </a:xfrm>
            <a:custGeom>
              <a:avLst/>
              <a:gdLst>
                <a:gd name="connsiteX0" fmla="*/ 0 w 287320"/>
                <a:gd name="connsiteY0" fmla="*/ 337641 h 337641"/>
                <a:gd name="connsiteX1" fmla="*/ 7127 w 287320"/>
                <a:gd name="connsiteY1" fmla="*/ 324170 h 337641"/>
                <a:gd name="connsiteX2" fmla="*/ 22770 w 287320"/>
                <a:gd name="connsiteY2" fmla="*/ 294447 h 337641"/>
                <a:gd name="connsiteX3" fmla="*/ 24508 w 287320"/>
                <a:gd name="connsiteY3" fmla="*/ 287495 h 337641"/>
                <a:gd name="connsiteX4" fmla="*/ 24508 w 287320"/>
                <a:gd name="connsiteY4" fmla="*/ 59185 h 337641"/>
                <a:gd name="connsiteX5" fmla="*/ 22249 w 287320"/>
                <a:gd name="connsiteY5" fmla="*/ 50494 h 337641"/>
                <a:gd name="connsiteX6" fmla="*/ 7648 w 287320"/>
                <a:gd name="connsiteY6" fmla="*/ 23118 h 337641"/>
                <a:gd name="connsiteX7" fmla="*/ 608 w 287320"/>
                <a:gd name="connsiteY7" fmla="*/ 8778 h 337641"/>
                <a:gd name="connsiteX8" fmla="*/ 200499 w 287320"/>
                <a:gd name="connsiteY8" fmla="*/ 8778 h 337641"/>
                <a:gd name="connsiteX9" fmla="*/ 200499 w 287320"/>
                <a:gd name="connsiteY9" fmla="*/ 8778 h 337641"/>
                <a:gd name="connsiteX10" fmla="*/ 220053 w 287320"/>
                <a:gd name="connsiteY10" fmla="*/ 4085 h 337641"/>
                <a:gd name="connsiteX11" fmla="*/ 224312 w 287320"/>
                <a:gd name="connsiteY11" fmla="*/ 1999 h 337641"/>
                <a:gd name="connsiteX12" fmla="*/ 228657 w 287320"/>
                <a:gd name="connsiteY12" fmla="*/ 0 h 337641"/>
                <a:gd name="connsiteX13" fmla="*/ 261248 w 287320"/>
                <a:gd name="connsiteY13" fmla="*/ 72743 h 337641"/>
                <a:gd name="connsiteX14" fmla="*/ 114372 w 287320"/>
                <a:gd name="connsiteY14" fmla="*/ 72743 h 337641"/>
                <a:gd name="connsiteX15" fmla="*/ 114372 w 287320"/>
                <a:gd name="connsiteY15" fmla="*/ 133579 h 337641"/>
                <a:gd name="connsiteX16" fmla="*/ 182943 w 287320"/>
                <a:gd name="connsiteY16" fmla="*/ 133579 h 337641"/>
                <a:gd name="connsiteX17" fmla="*/ 190417 w 287320"/>
                <a:gd name="connsiteY17" fmla="*/ 131667 h 337641"/>
                <a:gd name="connsiteX18" fmla="*/ 211710 w 287320"/>
                <a:gd name="connsiteY18" fmla="*/ 120369 h 337641"/>
                <a:gd name="connsiteX19" fmla="*/ 223877 w 287320"/>
                <a:gd name="connsiteY19" fmla="*/ 113851 h 337641"/>
                <a:gd name="connsiteX20" fmla="*/ 223877 w 287320"/>
                <a:gd name="connsiteY20" fmla="*/ 226572 h 337641"/>
                <a:gd name="connsiteX21" fmla="*/ 212058 w 287320"/>
                <a:gd name="connsiteY21" fmla="*/ 220140 h 337641"/>
                <a:gd name="connsiteX22" fmla="*/ 192677 w 287320"/>
                <a:gd name="connsiteY22" fmla="*/ 209972 h 337641"/>
                <a:gd name="connsiteX23" fmla="*/ 180162 w 287320"/>
                <a:gd name="connsiteY23" fmla="*/ 206756 h 337641"/>
                <a:gd name="connsiteX24" fmla="*/ 114459 w 287320"/>
                <a:gd name="connsiteY24" fmla="*/ 206756 h 337641"/>
                <a:gd name="connsiteX25" fmla="*/ 114459 w 287320"/>
                <a:gd name="connsiteY25" fmla="*/ 273329 h 337641"/>
                <a:gd name="connsiteX26" fmla="*/ 117588 w 287320"/>
                <a:gd name="connsiteY26" fmla="*/ 273329 h 337641"/>
                <a:gd name="connsiteX27" fmla="*/ 236045 w 287320"/>
                <a:gd name="connsiteY27" fmla="*/ 273329 h 337641"/>
                <a:gd name="connsiteX28" fmla="*/ 243084 w 287320"/>
                <a:gd name="connsiteY28" fmla="*/ 271590 h 337641"/>
                <a:gd name="connsiteX29" fmla="*/ 272025 w 287320"/>
                <a:gd name="connsiteY29" fmla="*/ 256468 h 337641"/>
                <a:gd name="connsiteX30" fmla="*/ 287321 w 287320"/>
                <a:gd name="connsiteY30" fmla="*/ 248473 h 337641"/>
                <a:gd name="connsiteX31" fmla="*/ 285148 w 287320"/>
                <a:gd name="connsiteY31" fmla="*/ 260379 h 337641"/>
                <a:gd name="connsiteX32" fmla="*/ 282628 w 287320"/>
                <a:gd name="connsiteY32" fmla="*/ 274371 h 337641"/>
                <a:gd name="connsiteX33" fmla="*/ 271243 w 287320"/>
                <a:gd name="connsiteY33" fmla="*/ 331992 h 337641"/>
                <a:gd name="connsiteX34" fmla="*/ 271243 w 287320"/>
                <a:gd name="connsiteY34" fmla="*/ 333991 h 337641"/>
                <a:gd name="connsiteX35" fmla="*/ 271243 w 287320"/>
                <a:gd name="connsiteY35" fmla="*/ 337641 h 33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320" h="337641">
                  <a:moveTo>
                    <a:pt x="0" y="337641"/>
                  </a:moveTo>
                  <a:lnTo>
                    <a:pt x="7127" y="324170"/>
                  </a:lnTo>
                  <a:cubicBezTo>
                    <a:pt x="12402" y="314321"/>
                    <a:pt x="17617" y="304413"/>
                    <a:pt x="22770" y="294447"/>
                  </a:cubicBezTo>
                  <a:cubicBezTo>
                    <a:pt x="23891" y="292300"/>
                    <a:pt x="24491" y="289917"/>
                    <a:pt x="24508" y="287495"/>
                  </a:cubicBezTo>
                  <a:cubicBezTo>
                    <a:pt x="24508" y="211362"/>
                    <a:pt x="24508" y="135259"/>
                    <a:pt x="24508" y="59185"/>
                  </a:cubicBezTo>
                  <a:cubicBezTo>
                    <a:pt x="24413" y="56156"/>
                    <a:pt x="23639" y="53187"/>
                    <a:pt x="22249" y="50494"/>
                  </a:cubicBezTo>
                  <a:cubicBezTo>
                    <a:pt x="17556" y="41369"/>
                    <a:pt x="12689" y="32330"/>
                    <a:pt x="7648" y="23118"/>
                  </a:cubicBezTo>
                  <a:lnTo>
                    <a:pt x="608" y="8778"/>
                  </a:lnTo>
                  <a:lnTo>
                    <a:pt x="200499" y="8778"/>
                  </a:lnTo>
                  <a:lnTo>
                    <a:pt x="200499" y="8778"/>
                  </a:lnTo>
                  <a:cubicBezTo>
                    <a:pt x="207339" y="9174"/>
                    <a:pt x="214143" y="7541"/>
                    <a:pt x="220053" y="4085"/>
                  </a:cubicBezTo>
                  <a:cubicBezTo>
                    <a:pt x="221427" y="3303"/>
                    <a:pt x="222852" y="2606"/>
                    <a:pt x="224312" y="1999"/>
                  </a:cubicBezTo>
                  <a:lnTo>
                    <a:pt x="228657" y="0"/>
                  </a:lnTo>
                  <a:lnTo>
                    <a:pt x="261248" y="72743"/>
                  </a:lnTo>
                  <a:lnTo>
                    <a:pt x="114372" y="72743"/>
                  </a:lnTo>
                  <a:lnTo>
                    <a:pt x="114372" y="133579"/>
                  </a:lnTo>
                  <a:lnTo>
                    <a:pt x="182943" y="133579"/>
                  </a:lnTo>
                  <a:cubicBezTo>
                    <a:pt x="185551" y="133509"/>
                    <a:pt x="188097" y="132856"/>
                    <a:pt x="190417" y="131667"/>
                  </a:cubicBezTo>
                  <a:cubicBezTo>
                    <a:pt x="197457" y="128104"/>
                    <a:pt x="204410" y="124280"/>
                    <a:pt x="211710" y="120369"/>
                  </a:cubicBezTo>
                  <a:lnTo>
                    <a:pt x="223877" y="113851"/>
                  </a:lnTo>
                  <a:lnTo>
                    <a:pt x="223877" y="226572"/>
                  </a:lnTo>
                  <a:cubicBezTo>
                    <a:pt x="223877" y="226572"/>
                    <a:pt x="214752" y="221705"/>
                    <a:pt x="212058" y="220140"/>
                  </a:cubicBezTo>
                  <a:cubicBezTo>
                    <a:pt x="205366" y="216577"/>
                    <a:pt x="199195" y="213101"/>
                    <a:pt x="192677" y="209972"/>
                  </a:cubicBezTo>
                  <a:cubicBezTo>
                    <a:pt x="188775" y="208043"/>
                    <a:pt x="184508" y="206948"/>
                    <a:pt x="180162" y="206756"/>
                  </a:cubicBezTo>
                  <a:lnTo>
                    <a:pt x="114459" y="206756"/>
                  </a:lnTo>
                  <a:lnTo>
                    <a:pt x="114459" y="273329"/>
                  </a:lnTo>
                  <a:lnTo>
                    <a:pt x="117588" y="273329"/>
                  </a:lnTo>
                  <a:lnTo>
                    <a:pt x="236045" y="273329"/>
                  </a:lnTo>
                  <a:cubicBezTo>
                    <a:pt x="238487" y="273250"/>
                    <a:pt x="240885" y="272658"/>
                    <a:pt x="243084" y="271590"/>
                  </a:cubicBezTo>
                  <a:lnTo>
                    <a:pt x="272025" y="256468"/>
                  </a:lnTo>
                  <a:lnTo>
                    <a:pt x="287321" y="248473"/>
                  </a:lnTo>
                  <a:lnTo>
                    <a:pt x="285148" y="260379"/>
                  </a:lnTo>
                  <a:cubicBezTo>
                    <a:pt x="284279" y="265246"/>
                    <a:pt x="283497" y="269765"/>
                    <a:pt x="282628" y="274371"/>
                  </a:cubicBezTo>
                  <a:lnTo>
                    <a:pt x="271243" y="331992"/>
                  </a:lnTo>
                  <a:cubicBezTo>
                    <a:pt x="271191" y="332658"/>
                    <a:pt x="271191" y="333325"/>
                    <a:pt x="271243" y="333991"/>
                  </a:cubicBezTo>
                  <a:lnTo>
                    <a:pt x="271243" y="337641"/>
                  </a:lnTo>
                  <a:close/>
                </a:path>
              </a:pathLst>
            </a:custGeom>
            <a:solidFill>
              <a:schemeClr val="bg1"/>
            </a:solidFill>
            <a:ln w="8672" cap="flat">
              <a:noFill/>
              <a:prstDash val="solid"/>
              <a:miter/>
            </a:ln>
          </p:spPr>
          <p:txBody>
            <a:bodyPr rtlCol="0" anchor="ctr"/>
            <a:lstStyle/>
            <a:p>
              <a:endParaRPr lang="en-US" sz="2592"/>
            </a:p>
          </p:txBody>
        </p:sp>
        <p:sp>
          <p:nvSpPr>
            <p:cNvPr id="18" name="Freeform: Shape 17">
              <a:extLst>
                <a:ext uri="{FF2B5EF4-FFF2-40B4-BE49-F238E27FC236}">
                  <a16:creationId xmlns:a16="http://schemas.microsoft.com/office/drawing/2014/main" id="{48D4DDB8-1DE0-22E6-2A8F-74F602E54641}"/>
                </a:ext>
              </a:extLst>
            </p:cNvPr>
            <p:cNvSpPr/>
            <p:nvPr/>
          </p:nvSpPr>
          <p:spPr>
            <a:xfrm>
              <a:off x="3251272" y="276281"/>
              <a:ext cx="265101" cy="224499"/>
            </a:xfrm>
            <a:custGeom>
              <a:avLst/>
              <a:gdLst>
                <a:gd name="connsiteX0" fmla="*/ 278369 w 388135"/>
                <a:gd name="connsiteY0" fmla="*/ 327473 h 328689"/>
                <a:gd name="connsiteX1" fmla="*/ 230396 w 388135"/>
                <a:gd name="connsiteY1" fmla="*/ 217620 h 328689"/>
                <a:gd name="connsiteX2" fmla="*/ 128451 w 388135"/>
                <a:gd name="connsiteY2" fmla="*/ 217620 h 328689"/>
                <a:gd name="connsiteX3" fmla="*/ 108375 w 388135"/>
                <a:gd name="connsiteY3" fmla="*/ 270374 h 328689"/>
                <a:gd name="connsiteX4" fmla="*/ 106290 w 388135"/>
                <a:gd name="connsiteY4" fmla="*/ 275762 h 328689"/>
                <a:gd name="connsiteX5" fmla="*/ 101075 w 388135"/>
                <a:gd name="connsiteY5" fmla="*/ 290276 h 328689"/>
                <a:gd name="connsiteX6" fmla="*/ 101683 w 388135"/>
                <a:gd name="connsiteY6" fmla="*/ 297315 h 328689"/>
                <a:gd name="connsiteX7" fmla="*/ 112199 w 388135"/>
                <a:gd name="connsiteY7" fmla="*/ 317044 h 328689"/>
                <a:gd name="connsiteX8" fmla="*/ 118544 w 388135"/>
                <a:gd name="connsiteY8" fmla="*/ 328342 h 328689"/>
                <a:gd name="connsiteX9" fmla="*/ 0 w 388135"/>
                <a:gd name="connsiteY9" fmla="*/ 328342 h 328689"/>
                <a:gd name="connsiteX10" fmla="*/ 3476 w 388135"/>
                <a:gd name="connsiteY10" fmla="*/ 324431 h 328689"/>
                <a:gd name="connsiteX11" fmla="*/ 6344 w 388135"/>
                <a:gd name="connsiteY11" fmla="*/ 321042 h 328689"/>
                <a:gd name="connsiteX12" fmla="*/ 12428 w 388135"/>
                <a:gd name="connsiteY12" fmla="*/ 314176 h 328689"/>
                <a:gd name="connsiteX13" fmla="*/ 40586 w 388135"/>
                <a:gd name="connsiteY13" fmla="*/ 270287 h 328689"/>
                <a:gd name="connsiteX14" fmla="*/ 107246 w 388135"/>
                <a:gd name="connsiteY14" fmla="*/ 95861 h 328689"/>
                <a:gd name="connsiteX15" fmla="*/ 134709 w 388135"/>
                <a:gd name="connsiteY15" fmla="*/ 24769 h 328689"/>
                <a:gd name="connsiteX16" fmla="*/ 134709 w 388135"/>
                <a:gd name="connsiteY16" fmla="*/ 20163 h 328689"/>
                <a:gd name="connsiteX17" fmla="*/ 128973 w 388135"/>
                <a:gd name="connsiteY17" fmla="*/ 8083 h 328689"/>
                <a:gd name="connsiteX18" fmla="*/ 124975 w 388135"/>
                <a:gd name="connsiteY18" fmla="*/ 0 h 328689"/>
                <a:gd name="connsiteX19" fmla="*/ 269505 w 388135"/>
                <a:gd name="connsiteY19" fmla="*/ 0 h 328689"/>
                <a:gd name="connsiteX20" fmla="*/ 261683 w 388135"/>
                <a:gd name="connsiteY20" fmla="*/ 11211 h 328689"/>
                <a:gd name="connsiteX21" fmla="*/ 245257 w 388135"/>
                <a:gd name="connsiteY21" fmla="*/ 34937 h 328689"/>
                <a:gd name="connsiteX22" fmla="*/ 245257 w 388135"/>
                <a:gd name="connsiteY22" fmla="*/ 38240 h 328689"/>
                <a:gd name="connsiteX23" fmla="*/ 323996 w 388135"/>
                <a:gd name="connsiteY23" fmla="*/ 219358 h 328689"/>
                <a:gd name="connsiteX24" fmla="*/ 337989 w 388135"/>
                <a:gd name="connsiteY24" fmla="*/ 251601 h 328689"/>
                <a:gd name="connsiteX25" fmla="*/ 338858 w 388135"/>
                <a:gd name="connsiteY25" fmla="*/ 253513 h 328689"/>
                <a:gd name="connsiteX26" fmla="*/ 340944 w 388135"/>
                <a:gd name="connsiteY26" fmla="*/ 258728 h 328689"/>
                <a:gd name="connsiteX27" fmla="*/ 370753 w 388135"/>
                <a:gd name="connsiteY27" fmla="*/ 305919 h 328689"/>
                <a:gd name="connsiteX28" fmla="*/ 388135 w 388135"/>
                <a:gd name="connsiteY28" fmla="*/ 328690 h 328689"/>
                <a:gd name="connsiteX29" fmla="*/ 279064 w 388135"/>
                <a:gd name="connsiteY29" fmla="*/ 328690 h 328689"/>
                <a:gd name="connsiteX30" fmla="*/ 208234 w 388135"/>
                <a:gd name="connsiteY30" fmla="*/ 166691 h 328689"/>
                <a:gd name="connsiteX31" fmla="*/ 184160 w 388135"/>
                <a:gd name="connsiteY31" fmla="*/ 111330 h 328689"/>
                <a:gd name="connsiteX32" fmla="*/ 177207 w 388135"/>
                <a:gd name="connsiteY32" fmla="*/ 95339 h 328689"/>
                <a:gd name="connsiteX33" fmla="*/ 175904 w 388135"/>
                <a:gd name="connsiteY33" fmla="*/ 92819 h 328689"/>
                <a:gd name="connsiteX34" fmla="*/ 147745 w 388135"/>
                <a:gd name="connsiteY34" fmla="*/ 167039 h 3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135" h="328689">
                  <a:moveTo>
                    <a:pt x="278369" y="327473"/>
                  </a:moveTo>
                  <a:cubicBezTo>
                    <a:pt x="277761" y="326430"/>
                    <a:pt x="236045" y="230569"/>
                    <a:pt x="230396" y="217620"/>
                  </a:cubicBezTo>
                  <a:lnTo>
                    <a:pt x="128451" y="217620"/>
                  </a:lnTo>
                  <a:lnTo>
                    <a:pt x="108375" y="270374"/>
                  </a:lnTo>
                  <a:lnTo>
                    <a:pt x="106290" y="275762"/>
                  </a:lnTo>
                  <a:cubicBezTo>
                    <a:pt x="104464" y="280542"/>
                    <a:pt x="102552" y="285409"/>
                    <a:pt x="101075" y="290276"/>
                  </a:cubicBezTo>
                  <a:cubicBezTo>
                    <a:pt x="100484" y="292625"/>
                    <a:pt x="100701" y="295102"/>
                    <a:pt x="101683" y="297315"/>
                  </a:cubicBezTo>
                  <a:cubicBezTo>
                    <a:pt x="104899" y="303920"/>
                    <a:pt x="108549" y="310352"/>
                    <a:pt x="112199" y="317044"/>
                  </a:cubicBezTo>
                  <a:lnTo>
                    <a:pt x="118544" y="328342"/>
                  </a:lnTo>
                  <a:lnTo>
                    <a:pt x="0" y="328342"/>
                  </a:lnTo>
                  <a:lnTo>
                    <a:pt x="3476" y="324431"/>
                  </a:lnTo>
                  <a:lnTo>
                    <a:pt x="6344" y="321042"/>
                  </a:lnTo>
                  <a:cubicBezTo>
                    <a:pt x="8430" y="318608"/>
                    <a:pt x="10342" y="316262"/>
                    <a:pt x="12428" y="314176"/>
                  </a:cubicBezTo>
                  <a:cubicBezTo>
                    <a:pt x="25317" y="302114"/>
                    <a:pt x="34990" y="287029"/>
                    <a:pt x="40586" y="270287"/>
                  </a:cubicBezTo>
                  <a:cubicBezTo>
                    <a:pt x="44584" y="257946"/>
                    <a:pt x="79348" y="168082"/>
                    <a:pt x="107246" y="95861"/>
                  </a:cubicBezTo>
                  <a:cubicBezTo>
                    <a:pt x="119065" y="65356"/>
                    <a:pt x="129233" y="38935"/>
                    <a:pt x="134709" y="24769"/>
                  </a:cubicBezTo>
                  <a:cubicBezTo>
                    <a:pt x="135187" y="23271"/>
                    <a:pt x="135187" y="21661"/>
                    <a:pt x="134709" y="20163"/>
                  </a:cubicBezTo>
                  <a:cubicBezTo>
                    <a:pt x="132970" y="16078"/>
                    <a:pt x="130972" y="12080"/>
                    <a:pt x="128973" y="8083"/>
                  </a:cubicBezTo>
                  <a:lnTo>
                    <a:pt x="124975" y="0"/>
                  </a:lnTo>
                  <a:lnTo>
                    <a:pt x="269505" y="0"/>
                  </a:lnTo>
                  <a:lnTo>
                    <a:pt x="261683" y="11211"/>
                  </a:lnTo>
                  <a:cubicBezTo>
                    <a:pt x="256207" y="19120"/>
                    <a:pt x="250645" y="26942"/>
                    <a:pt x="245257" y="34937"/>
                  </a:cubicBezTo>
                  <a:cubicBezTo>
                    <a:pt x="244822" y="35995"/>
                    <a:pt x="244822" y="37182"/>
                    <a:pt x="245257" y="38240"/>
                  </a:cubicBezTo>
                  <a:cubicBezTo>
                    <a:pt x="272025" y="100119"/>
                    <a:pt x="298271" y="160492"/>
                    <a:pt x="323996" y="219358"/>
                  </a:cubicBezTo>
                  <a:lnTo>
                    <a:pt x="337989" y="251601"/>
                  </a:lnTo>
                  <a:lnTo>
                    <a:pt x="338858" y="253513"/>
                  </a:lnTo>
                  <a:cubicBezTo>
                    <a:pt x="339683" y="255198"/>
                    <a:pt x="340379" y="256941"/>
                    <a:pt x="340944" y="258728"/>
                  </a:cubicBezTo>
                  <a:cubicBezTo>
                    <a:pt x="347601" y="276305"/>
                    <a:pt x="357743" y="292356"/>
                    <a:pt x="370753" y="305919"/>
                  </a:cubicBezTo>
                  <a:cubicBezTo>
                    <a:pt x="373448" y="309222"/>
                    <a:pt x="388135" y="328690"/>
                    <a:pt x="388135" y="328690"/>
                  </a:cubicBezTo>
                  <a:lnTo>
                    <a:pt x="279064" y="328690"/>
                  </a:lnTo>
                  <a:close/>
                  <a:moveTo>
                    <a:pt x="208234" y="166691"/>
                  </a:moveTo>
                  <a:cubicBezTo>
                    <a:pt x="196849" y="140619"/>
                    <a:pt x="187549" y="119239"/>
                    <a:pt x="184160" y="111330"/>
                  </a:cubicBezTo>
                  <a:lnTo>
                    <a:pt x="177207" y="95339"/>
                  </a:lnTo>
                  <a:lnTo>
                    <a:pt x="175904" y="92819"/>
                  </a:lnTo>
                  <a:cubicBezTo>
                    <a:pt x="170167" y="108115"/>
                    <a:pt x="159217" y="136968"/>
                    <a:pt x="147745" y="167039"/>
                  </a:cubicBezTo>
                  <a:close/>
                </a:path>
              </a:pathLst>
            </a:custGeom>
            <a:solidFill>
              <a:schemeClr val="bg1"/>
            </a:solidFill>
            <a:ln w="8672" cap="flat">
              <a:noFill/>
              <a:prstDash val="solid"/>
              <a:miter/>
            </a:ln>
          </p:spPr>
          <p:txBody>
            <a:bodyPr rtlCol="0" anchor="ctr"/>
            <a:lstStyle/>
            <a:p>
              <a:endParaRPr lang="en-US" sz="2592"/>
            </a:p>
          </p:txBody>
        </p:sp>
        <p:sp>
          <p:nvSpPr>
            <p:cNvPr id="19" name="Freeform: Shape 18">
              <a:extLst>
                <a:ext uri="{FF2B5EF4-FFF2-40B4-BE49-F238E27FC236}">
                  <a16:creationId xmlns:a16="http://schemas.microsoft.com/office/drawing/2014/main" id="{9CAAA244-ACD3-6FE4-5958-B4A45217EDB9}"/>
                </a:ext>
              </a:extLst>
            </p:cNvPr>
            <p:cNvSpPr/>
            <p:nvPr/>
          </p:nvSpPr>
          <p:spPr>
            <a:xfrm>
              <a:off x="2803203" y="239953"/>
              <a:ext cx="261947" cy="284855"/>
            </a:xfrm>
            <a:custGeom>
              <a:avLst/>
              <a:gdLst>
                <a:gd name="connsiteX0" fmla="*/ 210087 w 383517"/>
                <a:gd name="connsiteY0" fmla="*/ 416989 h 417056"/>
                <a:gd name="connsiteX1" fmla="*/ 83635 w 383517"/>
                <a:gd name="connsiteY1" fmla="*/ 390916 h 417056"/>
                <a:gd name="connsiteX2" fmla="*/ 79116 w 383517"/>
                <a:gd name="connsiteY2" fmla="*/ 388396 h 417056"/>
                <a:gd name="connsiteX3" fmla="*/ 66601 w 383517"/>
                <a:gd name="connsiteY3" fmla="*/ 383703 h 417056"/>
                <a:gd name="connsiteX4" fmla="*/ 64862 w 383517"/>
                <a:gd name="connsiteY4" fmla="*/ 383703 h 417056"/>
                <a:gd name="connsiteX5" fmla="*/ 53477 w 383517"/>
                <a:gd name="connsiteY5" fmla="*/ 386745 h 417056"/>
                <a:gd name="connsiteX6" fmla="*/ 52521 w 383517"/>
                <a:gd name="connsiteY6" fmla="*/ 386745 h 417056"/>
                <a:gd name="connsiteX7" fmla="*/ 30099 w 383517"/>
                <a:gd name="connsiteY7" fmla="*/ 398390 h 417056"/>
                <a:gd name="connsiteX8" fmla="*/ 23320 w 383517"/>
                <a:gd name="connsiteY8" fmla="*/ 402823 h 417056"/>
                <a:gd name="connsiteX9" fmla="*/ 19148 w 383517"/>
                <a:gd name="connsiteY9" fmla="*/ 405343 h 417056"/>
                <a:gd name="connsiteX10" fmla="*/ 11848 w 383517"/>
                <a:gd name="connsiteY10" fmla="*/ 409862 h 417056"/>
                <a:gd name="connsiteX11" fmla="*/ 9936 w 383517"/>
                <a:gd name="connsiteY11" fmla="*/ 411253 h 417056"/>
                <a:gd name="connsiteX12" fmla="*/ 9936 w 383517"/>
                <a:gd name="connsiteY12" fmla="*/ 406734 h 417056"/>
                <a:gd name="connsiteX13" fmla="*/ 8459 w 383517"/>
                <a:gd name="connsiteY13" fmla="*/ 264116 h 417056"/>
                <a:gd name="connsiteX14" fmla="*/ 10631 w 383517"/>
                <a:gd name="connsiteY14" fmla="*/ 266463 h 417056"/>
                <a:gd name="connsiteX15" fmla="*/ 16976 w 383517"/>
                <a:gd name="connsiteY15" fmla="*/ 273850 h 417056"/>
                <a:gd name="connsiteX16" fmla="*/ 24102 w 383517"/>
                <a:gd name="connsiteY16" fmla="*/ 281498 h 417056"/>
                <a:gd name="connsiteX17" fmla="*/ 28274 w 383517"/>
                <a:gd name="connsiteY17" fmla="*/ 285148 h 417056"/>
                <a:gd name="connsiteX18" fmla="*/ 45656 w 383517"/>
                <a:gd name="connsiteY18" fmla="*/ 299227 h 417056"/>
                <a:gd name="connsiteX19" fmla="*/ 96584 w 383517"/>
                <a:gd name="connsiteY19" fmla="*/ 327820 h 417056"/>
                <a:gd name="connsiteX20" fmla="*/ 211652 w 383517"/>
                <a:gd name="connsiteY20" fmla="*/ 352503 h 417056"/>
                <a:gd name="connsiteX21" fmla="*/ 281179 w 383517"/>
                <a:gd name="connsiteY21" fmla="*/ 314002 h 417056"/>
                <a:gd name="connsiteX22" fmla="*/ 267013 w 383517"/>
                <a:gd name="connsiteY22" fmla="*/ 279238 h 417056"/>
                <a:gd name="connsiteX23" fmla="*/ 246763 w 383517"/>
                <a:gd name="connsiteY23" fmla="*/ 271156 h 417056"/>
                <a:gd name="connsiteX24" fmla="*/ 180973 w 383517"/>
                <a:gd name="connsiteY24" fmla="*/ 260205 h 417056"/>
                <a:gd name="connsiteX25" fmla="*/ 180104 w 383517"/>
                <a:gd name="connsiteY25" fmla="*/ 260205 h 417056"/>
                <a:gd name="connsiteX26" fmla="*/ 152814 w 383517"/>
                <a:gd name="connsiteY26" fmla="*/ 256816 h 417056"/>
                <a:gd name="connsiteX27" fmla="*/ 69555 w 383517"/>
                <a:gd name="connsiteY27" fmla="*/ 237001 h 417056"/>
                <a:gd name="connsiteX28" fmla="*/ 14282 w 383517"/>
                <a:gd name="connsiteY28" fmla="*/ 191634 h 417056"/>
                <a:gd name="connsiteX29" fmla="*/ 463 w 383517"/>
                <a:gd name="connsiteY29" fmla="*/ 142704 h 417056"/>
                <a:gd name="connsiteX30" fmla="*/ 19322 w 383517"/>
                <a:gd name="connsiteY30" fmla="*/ 71439 h 417056"/>
                <a:gd name="connsiteX31" fmla="*/ 100756 w 383517"/>
                <a:gd name="connsiteY31" fmla="*/ 20163 h 417056"/>
                <a:gd name="connsiteX32" fmla="*/ 168979 w 383517"/>
                <a:gd name="connsiteY32" fmla="*/ 12254 h 417056"/>
                <a:gd name="connsiteX33" fmla="*/ 190011 w 383517"/>
                <a:gd name="connsiteY33" fmla="*/ 12863 h 417056"/>
                <a:gd name="connsiteX34" fmla="*/ 196530 w 383517"/>
                <a:gd name="connsiteY34" fmla="*/ 12863 h 417056"/>
                <a:gd name="connsiteX35" fmla="*/ 241114 w 383517"/>
                <a:gd name="connsiteY35" fmla="*/ 16252 h 417056"/>
                <a:gd name="connsiteX36" fmla="*/ 293954 w 383517"/>
                <a:gd name="connsiteY36" fmla="*/ 28767 h 417056"/>
                <a:gd name="connsiteX37" fmla="*/ 307078 w 383517"/>
                <a:gd name="connsiteY37" fmla="*/ 31287 h 417056"/>
                <a:gd name="connsiteX38" fmla="*/ 318549 w 383517"/>
                <a:gd name="connsiteY38" fmla="*/ 26073 h 417056"/>
                <a:gd name="connsiteX39" fmla="*/ 322982 w 383517"/>
                <a:gd name="connsiteY39" fmla="*/ 22162 h 417056"/>
                <a:gd name="connsiteX40" fmla="*/ 348099 w 383517"/>
                <a:gd name="connsiteY40" fmla="*/ 1391 h 417056"/>
                <a:gd name="connsiteX41" fmla="*/ 350011 w 383517"/>
                <a:gd name="connsiteY41" fmla="*/ 0 h 417056"/>
                <a:gd name="connsiteX42" fmla="*/ 350011 w 383517"/>
                <a:gd name="connsiteY42" fmla="*/ 149657 h 417056"/>
                <a:gd name="connsiteX43" fmla="*/ 348359 w 383517"/>
                <a:gd name="connsiteY43" fmla="*/ 149049 h 417056"/>
                <a:gd name="connsiteX44" fmla="*/ 343753 w 383517"/>
                <a:gd name="connsiteY44" fmla="*/ 145659 h 417056"/>
                <a:gd name="connsiteX45" fmla="*/ 342797 w 383517"/>
                <a:gd name="connsiteY45" fmla="*/ 144703 h 417056"/>
                <a:gd name="connsiteX46" fmla="*/ 335497 w 383517"/>
                <a:gd name="connsiteY46" fmla="*/ 137403 h 417056"/>
                <a:gd name="connsiteX47" fmla="*/ 330195 w 383517"/>
                <a:gd name="connsiteY47" fmla="*/ 132015 h 417056"/>
                <a:gd name="connsiteX48" fmla="*/ 187491 w 383517"/>
                <a:gd name="connsiteY48" fmla="*/ 78566 h 417056"/>
                <a:gd name="connsiteX49" fmla="*/ 141951 w 383517"/>
                <a:gd name="connsiteY49" fmla="*/ 81607 h 417056"/>
                <a:gd name="connsiteX50" fmla="*/ 108838 w 383517"/>
                <a:gd name="connsiteY50" fmla="*/ 94731 h 417056"/>
                <a:gd name="connsiteX51" fmla="*/ 97453 w 383517"/>
                <a:gd name="connsiteY51" fmla="*/ 122976 h 417056"/>
                <a:gd name="connsiteX52" fmla="*/ 116486 w 383517"/>
                <a:gd name="connsiteY52" fmla="*/ 146528 h 417056"/>
                <a:gd name="connsiteX53" fmla="*/ 144471 w 383517"/>
                <a:gd name="connsiteY53" fmla="*/ 155219 h 417056"/>
                <a:gd name="connsiteX54" fmla="*/ 198268 w 383517"/>
                <a:gd name="connsiteY54" fmla="*/ 162607 h 417056"/>
                <a:gd name="connsiteX55" fmla="*/ 199224 w 383517"/>
                <a:gd name="connsiteY55" fmla="*/ 162607 h 417056"/>
                <a:gd name="connsiteX56" fmla="*/ 241461 w 383517"/>
                <a:gd name="connsiteY56" fmla="*/ 168256 h 417056"/>
                <a:gd name="connsiteX57" fmla="*/ 323417 w 383517"/>
                <a:gd name="connsiteY57" fmla="*/ 191460 h 417056"/>
                <a:gd name="connsiteX58" fmla="*/ 372172 w 383517"/>
                <a:gd name="connsiteY58" fmla="*/ 238652 h 417056"/>
                <a:gd name="connsiteX59" fmla="*/ 380863 w 383517"/>
                <a:gd name="connsiteY59" fmla="*/ 316870 h 417056"/>
                <a:gd name="connsiteX60" fmla="*/ 341928 w 383517"/>
                <a:gd name="connsiteY60" fmla="*/ 381183 h 417056"/>
                <a:gd name="connsiteX61" fmla="*/ 257018 w 383517"/>
                <a:gd name="connsiteY61" fmla="*/ 413600 h 417056"/>
                <a:gd name="connsiteX62" fmla="*/ 210087 w 383517"/>
                <a:gd name="connsiteY62" fmla="*/ 416989 h 41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517" h="417056">
                  <a:moveTo>
                    <a:pt x="210087" y="416989"/>
                  </a:moveTo>
                  <a:cubicBezTo>
                    <a:pt x="166511" y="417928"/>
                    <a:pt x="123283" y="409016"/>
                    <a:pt x="83635" y="390916"/>
                  </a:cubicBezTo>
                  <a:cubicBezTo>
                    <a:pt x="82157" y="390221"/>
                    <a:pt x="80593" y="389265"/>
                    <a:pt x="79116" y="388396"/>
                  </a:cubicBezTo>
                  <a:cubicBezTo>
                    <a:pt x="75422" y="385770"/>
                    <a:pt x="71111" y="384153"/>
                    <a:pt x="66601" y="383703"/>
                  </a:cubicBezTo>
                  <a:lnTo>
                    <a:pt x="64862" y="383703"/>
                  </a:lnTo>
                  <a:cubicBezTo>
                    <a:pt x="60986" y="384388"/>
                    <a:pt x="57180" y="385405"/>
                    <a:pt x="53477" y="386745"/>
                  </a:cubicBezTo>
                  <a:lnTo>
                    <a:pt x="52521" y="386745"/>
                  </a:lnTo>
                  <a:cubicBezTo>
                    <a:pt x="44543" y="389564"/>
                    <a:pt x="36991" y="393484"/>
                    <a:pt x="30099" y="398390"/>
                  </a:cubicBezTo>
                  <a:cubicBezTo>
                    <a:pt x="28013" y="399897"/>
                    <a:pt x="25753" y="401374"/>
                    <a:pt x="23320" y="402823"/>
                  </a:cubicBezTo>
                  <a:lnTo>
                    <a:pt x="19148" y="405343"/>
                  </a:lnTo>
                  <a:cubicBezTo>
                    <a:pt x="16628" y="406821"/>
                    <a:pt x="14021" y="408298"/>
                    <a:pt x="11848" y="409862"/>
                  </a:cubicBezTo>
                  <a:lnTo>
                    <a:pt x="9936" y="411253"/>
                  </a:lnTo>
                  <a:lnTo>
                    <a:pt x="9936" y="406734"/>
                  </a:lnTo>
                  <a:lnTo>
                    <a:pt x="8459" y="264116"/>
                  </a:lnTo>
                  <a:lnTo>
                    <a:pt x="10631" y="266463"/>
                  </a:lnTo>
                  <a:cubicBezTo>
                    <a:pt x="13152" y="269244"/>
                    <a:pt x="15237" y="271677"/>
                    <a:pt x="16976" y="273850"/>
                  </a:cubicBezTo>
                  <a:cubicBezTo>
                    <a:pt x="19157" y="276573"/>
                    <a:pt x="21538" y="279129"/>
                    <a:pt x="24102" y="281498"/>
                  </a:cubicBezTo>
                  <a:lnTo>
                    <a:pt x="28274" y="285148"/>
                  </a:lnTo>
                  <a:cubicBezTo>
                    <a:pt x="33749" y="289928"/>
                    <a:pt x="39398" y="294882"/>
                    <a:pt x="45656" y="299227"/>
                  </a:cubicBezTo>
                  <a:cubicBezTo>
                    <a:pt x="61508" y="310630"/>
                    <a:pt x="78594" y="320220"/>
                    <a:pt x="96584" y="327820"/>
                  </a:cubicBezTo>
                  <a:cubicBezTo>
                    <a:pt x="132851" y="343816"/>
                    <a:pt x="172012" y="352216"/>
                    <a:pt x="211652" y="352503"/>
                  </a:cubicBezTo>
                  <a:cubicBezTo>
                    <a:pt x="251977" y="352503"/>
                    <a:pt x="275356" y="339553"/>
                    <a:pt x="281179" y="314002"/>
                  </a:cubicBezTo>
                  <a:cubicBezTo>
                    <a:pt x="285707" y="300505"/>
                    <a:pt x="279684" y="285724"/>
                    <a:pt x="267013" y="279238"/>
                  </a:cubicBezTo>
                  <a:cubicBezTo>
                    <a:pt x="260616" y="275736"/>
                    <a:pt x="253811" y="273023"/>
                    <a:pt x="246763" y="271156"/>
                  </a:cubicBezTo>
                  <a:cubicBezTo>
                    <a:pt x="225140" y="265839"/>
                    <a:pt x="203152" y="262178"/>
                    <a:pt x="180973" y="260205"/>
                  </a:cubicBezTo>
                  <a:lnTo>
                    <a:pt x="180104" y="260205"/>
                  </a:lnTo>
                  <a:cubicBezTo>
                    <a:pt x="170978" y="259162"/>
                    <a:pt x="161853" y="258119"/>
                    <a:pt x="152814" y="256816"/>
                  </a:cubicBezTo>
                  <a:cubicBezTo>
                    <a:pt x="124325" y="253817"/>
                    <a:pt x="96341" y="247157"/>
                    <a:pt x="69555" y="237001"/>
                  </a:cubicBezTo>
                  <a:cubicBezTo>
                    <a:pt x="46568" y="228502"/>
                    <a:pt x="27101" y="212524"/>
                    <a:pt x="14282" y="191634"/>
                  </a:cubicBezTo>
                  <a:cubicBezTo>
                    <a:pt x="5877" y="176643"/>
                    <a:pt x="1141" y="159876"/>
                    <a:pt x="463" y="142704"/>
                  </a:cubicBezTo>
                  <a:cubicBezTo>
                    <a:pt x="-1892" y="117465"/>
                    <a:pt x="4791" y="92209"/>
                    <a:pt x="19322" y="71439"/>
                  </a:cubicBezTo>
                  <a:cubicBezTo>
                    <a:pt x="36704" y="46409"/>
                    <a:pt x="63646" y="29636"/>
                    <a:pt x="100756" y="20163"/>
                  </a:cubicBezTo>
                  <a:cubicBezTo>
                    <a:pt x="123074" y="14658"/>
                    <a:pt x="145992" y="12000"/>
                    <a:pt x="168979" y="12254"/>
                  </a:cubicBezTo>
                  <a:cubicBezTo>
                    <a:pt x="176019" y="12254"/>
                    <a:pt x="182972" y="12254"/>
                    <a:pt x="190011" y="12863"/>
                  </a:cubicBezTo>
                  <a:lnTo>
                    <a:pt x="196530" y="12863"/>
                  </a:lnTo>
                  <a:cubicBezTo>
                    <a:pt x="211130" y="13645"/>
                    <a:pt x="226339" y="14427"/>
                    <a:pt x="241114" y="16252"/>
                  </a:cubicBezTo>
                  <a:cubicBezTo>
                    <a:pt x="259000" y="19198"/>
                    <a:pt x="276651" y="23379"/>
                    <a:pt x="293954" y="28767"/>
                  </a:cubicBezTo>
                  <a:cubicBezTo>
                    <a:pt x="298204" y="30173"/>
                    <a:pt x="302610" y="31020"/>
                    <a:pt x="307078" y="31287"/>
                  </a:cubicBezTo>
                  <a:cubicBezTo>
                    <a:pt x="311458" y="31203"/>
                    <a:pt x="315603" y="29316"/>
                    <a:pt x="318549" y="26073"/>
                  </a:cubicBezTo>
                  <a:lnTo>
                    <a:pt x="322982" y="22162"/>
                  </a:lnTo>
                  <a:cubicBezTo>
                    <a:pt x="330986" y="14809"/>
                    <a:pt x="339373" y="7877"/>
                    <a:pt x="348099" y="1391"/>
                  </a:cubicBezTo>
                  <a:lnTo>
                    <a:pt x="350011" y="0"/>
                  </a:lnTo>
                  <a:lnTo>
                    <a:pt x="350011" y="149657"/>
                  </a:lnTo>
                  <a:lnTo>
                    <a:pt x="348359" y="149049"/>
                  </a:lnTo>
                  <a:cubicBezTo>
                    <a:pt x="346560" y="148329"/>
                    <a:pt x="344979" y="147163"/>
                    <a:pt x="343753" y="145659"/>
                  </a:cubicBezTo>
                  <a:lnTo>
                    <a:pt x="342797" y="144703"/>
                  </a:lnTo>
                  <a:lnTo>
                    <a:pt x="335497" y="137403"/>
                  </a:lnTo>
                  <a:lnTo>
                    <a:pt x="330195" y="132015"/>
                  </a:lnTo>
                  <a:cubicBezTo>
                    <a:pt x="296475" y="98555"/>
                    <a:pt x="243287" y="78566"/>
                    <a:pt x="187491" y="78566"/>
                  </a:cubicBezTo>
                  <a:cubicBezTo>
                    <a:pt x="172264" y="78666"/>
                    <a:pt x="157055" y="79682"/>
                    <a:pt x="141951" y="81607"/>
                  </a:cubicBezTo>
                  <a:cubicBezTo>
                    <a:pt x="129862" y="82622"/>
                    <a:pt x="118338" y="87188"/>
                    <a:pt x="108838" y="94731"/>
                  </a:cubicBezTo>
                  <a:cubicBezTo>
                    <a:pt x="100321" y="101476"/>
                    <a:pt x="95993" y="112212"/>
                    <a:pt x="97453" y="122976"/>
                  </a:cubicBezTo>
                  <a:cubicBezTo>
                    <a:pt x="99174" y="133644"/>
                    <a:pt x="106422" y="142603"/>
                    <a:pt x="116486" y="146528"/>
                  </a:cubicBezTo>
                  <a:cubicBezTo>
                    <a:pt x="125421" y="150567"/>
                    <a:pt x="134824" y="153486"/>
                    <a:pt x="144471" y="155219"/>
                  </a:cubicBezTo>
                  <a:cubicBezTo>
                    <a:pt x="162374" y="157913"/>
                    <a:pt x="180625" y="160260"/>
                    <a:pt x="198268" y="162607"/>
                  </a:cubicBezTo>
                  <a:lnTo>
                    <a:pt x="199224" y="162607"/>
                  </a:lnTo>
                  <a:cubicBezTo>
                    <a:pt x="213303" y="164432"/>
                    <a:pt x="227382" y="166257"/>
                    <a:pt x="241461" y="168256"/>
                  </a:cubicBezTo>
                  <a:cubicBezTo>
                    <a:pt x="269863" y="171484"/>
                    <a:pt x="297544" y="179322"/>
                    <a:pt x="323417" y="191460"/>
                  </a:cubicBezTo>
                  <a:cubicBezTo>
                    <a:pt x="344561" y="201192"/>
                    <a:pt x="361761" y="217836"/>
                    <a:pt x="372172" y="238652"/>
                  </a:cubicBezTo>
                  <a:cubicBezTo>
                    <a:pt x="383297" y="263141"/>
                    <a:pt x="386338" y="290536"/>
                    <a:pt x="380863" y="316870"/>
                  </a:cubicBezTo>
                  <a:cubicBezTo>
                    <a:pt x="376596" y="342500"/>
                    <a:pt x="362656" y="365518"/>
                    <a:pt x="341928" y="381183"/>
                  </a:cubicBezTo>
                  <a:cubicBezTo>
                    <a:pt x="317046" y="399414"/>
                    <a:pt x="287714" y="410612"/>
                    <a:pt x="257018" y="413600"/>
                  </a:cubicBezTo>
                  <a:cubicBezTo>
                    <a:pt x="241479" y="415859"/>
                    <a:pt x="225792" y="416992"/>
                    <a:pt x="210087" y="416989"/>
                  </a:cubicBezTo>
                  <a:close/>
                </a:path>
              </a:pathLst>
            </a:custGeom>
            <a:solidFill>
              <a:schemeClr val="bg1"/>
            </a:solidFill>
            <a:ln w="8672" cap="flat">
              <a:noFill/>
              <a:prstDash val="solid"/>
              <a:miter/>
            </a:ln>
          </p:spPr>
          <p:txBody>
            <a:bodyPr rtlCol="0" anchor="ctr"/>
            <a:lstStyle/>
            <a:p>
              <a:endParaRPr lang="en-US" sz="2592"/>
            </a:p>
          </p:txBody>
        </p:sp>
        <p:sp>
          <p:nvSpPr>
            <p:cNvPr id="20" name="Freeform: Shape 19">
              <a:extLst>
                <a:ext uri="{FF2B5EF4-FFF2-40B4-BE49-F238E27FC236}">
                  <a16:creationId xmlns:a16="http://schemas.microsoft.com/office/drawing/2014/main" id="{8F93E8B0-47FA-E83E-4EA1-2EBAEAD40A4A}"/>
                </a:ext>
              </a:extLst>
            </p:cNvPr>
            <p:cNvSpPr/>
            <p:nvPr/>
          </p:nvSpPr>
          <p:spPr>
            <a:xfrm>
              <a:off x="1850911" y="246965"/>
              <a:ext cx="288489" cy="277731"/>
            </a:xfrm>
            <a:custGeom>
              <a:avLst/>
              <a:gdLst>
                <a:gd name="connsiteX0" fmla="*/ 422377 w 422377"/>
                <a:gd name="connsiteY0" fmla="*/ 273491 h 406626"/>
                <a:gd name="connsiteX1" fmla="*/ 334078 w 422377"/>
                <a:gd name="connsiteY1" fmla="*/ 156859 h 406626"/>
                <a:gd name="connsiteX2" fmla="*/ 363627 w 422377"/>
                <a:gd name="connsiteY2" fmla="*/ 96023 h 406626"/>
                <a:gd name="connsiteX3" fmla="*/ 351460 w 422377"/>
                <a:gd name="connsiteY3" fmla="*/ 54828 h 406626"/>
                <a:gd name="connsiteX4" fmla="*/ 320781 w 422377"/>
                <a:gd name="connsiteY4" fmla="*/ 24758 h 406626"/>
                <a:gd name="connsiteX5" fmla="*/ 273937 w 422377"/>
                <a:gd name="connsiteY5" fmla="*/ 5377 h 406626"/>
                <a:gd name="connsiteX6" fmla="*/ 210754 w 422377"/>
                <a:gd name="connsiteY6" fmla="*/ 163 h 406626"/>
                <a:gd name="connsiteX7" fmla="*/ 3389 w 422377"/>
                <a:gd name="connsiteY7" fmla="*/ 163 h 406626"/>
                <a:gd name="connsiteX8" fmla="*/ 0 w 422377"/>
                <a:gd name="connsiteY8" fmla="*/ 858 h 406626"/>
                <a:gd name="connsiteX9" fmla="*/ 0 w 422377"/>
                <a:gd name="connsiteY9" fmla="*/ 858 h 406626"/>
                <a:gd name="connsiteX10" fmla="*/ 5475 w 422377"/>
                <a:gd name="connsiteY10" fmla="*/ 10765 h 406626"/>
                <a:gd name="connsiteX11" fmla="*/ 27463 w 422377"/>
                <a:gd name="connsiteY11" fmla="*/ 50917 h 406626"/>
                <a:gd name="connsiteX12" fmla="*/ 28506 w 422377"/>
                <a:gd name="connsiteY12" fmla="*/ 57783 h 406626"/>
                <a:gd name="connsiteX13" fmla="*/ 28506 w 422377"/>
                <a:gd name="connsiteY13" fmla="*/ 58652 h 406626"/>
                <a:gd name="connsiteX14" fmla="*/ 28506 w 422377"/>
                <a:gd name="connsiteY14" fmla="*/ 348146 h 406626"/>
                <a:gd name="connsiteX15" fmla="*/ 27550 w 422377"/>
                <a:gd name="connsiteY15" fmla="*/ 354577 h 406626"/>
                <a:gd name="connsiteX16" fmla="*/ 6431 w 422377"/>
                <a:gd name="connsiteY16" fmla="*/ 393599 h 406626"/>
                <a:gd name="connsiteX17" fmla="*/ 0 w 422377"/>
                <a:gd name="connsiteY17" fmla="*/ 405332 h 406626"/>
                <a:gd name="connsiteX18" fmla="*/ 0 w 422377"/>
                <a:gd name="connsiteY18" fmla="*/ 405332 h 406626"/>
                <a:gd name="connsiteX19" fmla="*/ 3389 w 422377"/>
                <a:gd name="connsiteY19" fmla="*/ 406027 h 406626"/>
                <a:gd name="connsiteX20" fmla="*/ 203280 w 422377"/>
                <a:gd name="connsiteY20" fmla="*/ 406027 h 406626"/>
                <a:gd name="connsiteX21" fmla="*/ 275936 w 422377"/>
                <a:gd name="connsiteY21" fmla="*/ 405158 h 406626"/>
                <a:gd name="connsiteX22" fmla="*/ 359629 w 422377"/>
                <a:gd name="connsiteY22" fmla="*/ 376739 h 406626"/>
                <a:gd name="connsiteX23" fmla="*/ 411774 w 422377"/>
                <a:gd name="connsiteY23" fmla="*/ 319900 h 406626"/>
                <a:gd name="connsiteX24" fmla="*/ 422377 w 422377"/>
                <a:gd name="connsiteY24" fmla="*/ 273491 h 406626"/>
                <a:gd name="connsiteX25" fmla="*/ 252123 w 422377"/>
                <a:gd name="connsiteY25" fmla="*/ 211004 h 406626"/>
                <a:gd name="connsiteX26" fmla="*/ 309222 w 422377"/>
                <a:gd name="connsiteY26" fmla="*/ 237076 h 406626"/>
                <a:gd name="connsiteX27" fmla="*/ 309743 w 422377"/>
                <a:gd name="connsiteY27" fmla="*/ 313904 h 406626"/>
                <a:gd name="connsiteX28" fmla="*/ 248125 w 422377"/>
                <a:gd name="connsiteY28" fmla="*/ 341541 h 406626"/>
                <a:gd name="connsiteX29" fmla="*/ 201976 w 422377"/>
                <a:gd name="connsiteY29" fmla="*/ 341541 h 406626"/>
                <a:gd name="connsiteX30" fmla="*/ 133231 w 422377"/>
                <a:gd name="connsiteY30" fmla="*/ 341541 h 406626"/>
                <a:gd name="connsiteX31" fmla="*/ 133231 w 422377"/>
                <a:gd name="connsiteY31" fmla="*/ 211177 h 406626"/>
                <a:gd name="connsiteX32" fmla="*/ 134883 w 422377"/>
                <a:gd name="connsiteY32" fmla="*/ 210656 h 406626"/>
                <a:gd name="connsiteX33" fmla="*/ 136534 w 422377"/>
                <a:gd name="connsiteY33" fmla="*/ 210656 h 406626"/>
                <a:gd name="connsiteX34" fmla="*/ 136534 w 422377"/>
                <a:gd name="connsiteY34" fmla="*/ 210656 h 406626"/>
                <a:gd name="connsiteX35" fmla="*/ 178598 w 422377"/>
                <a:gd name="connsiteY35" fmla="*/ 210656 h 406626"/>
                <a:gd name="connsiteX36" fmla="*/ 252123 w 422377"/>
                <a:gd name="connsiteY36" fmla="*/ 211004 h 406626"/>
                <a:gd name="connsiteX37" fmla="*/ 133144 w 422377"/>
                <a:gd name="connsiteY37" fmla="*/ 64823 h 406626"/>
                <a:gd name="connsiteX38" fmla="*/ 135839 w 422377"/>
                <a:gd name="connsiteY38" fmla="*/ 64823 h 406626"/>
                <a:gd name="connsiteX39" fmla="*/ 139054 w 422377"/>
                <a:gd name="connsiteY39" fmla="*/ 64823 h 406626"/>
                <a:gd name="connsiteX40" fmla="*/ 221357 w 422377"/>
                <a:gd name="connsiteY40" fmla="*/ 64823 h 406626"/>
                <a:gd name="connsiteX41" fmla="*/ 254035 w 422377"/>
                <a:gd name="connsiteY41" fmla="*/ 73514 h 406626"/>
                <a:gd name="connsiteX42" fmla="*/ 272894 w 422377"/>
                <a:gd name="connsiteY42" fmla="*/ 109668 h 406626"/>
                <a:gd name="connsiteX43" fmla="*/ 243953 w 422377"/>
                <a:gd name="connsiteY43" fmla="*/ 142085 h 406626"/>
                <a:gd name="connsiteX44" fmla="*/ 220488 w 422377"/>
                <a:gd name="connsiteY44" fmla="*/ 145648 h 406626"/>
                <a:gd name="connsiteX45" fmla="*/ 185724 w 422377"/>
                <a:gd name="connsiteY45" fmla="*/ 145648 h 406626"/>
                <a:gd name="connsiteX46" fmla="*/ 137924 w 422377"/>
                <a:gd name="connsiteY46" fmla="*/ 145648 h 406626"/>
                <a:gd name="connsiteX47" fmla="*/ 135578 w 422377"/>
                <a:gd name="connsiteY47" fmla="*/ 145648 h 406626"/>
                <a:gd name="connsiteX48" fmla="*/ 132971 w 422377"/>
                <a:gd name="connsiteY48" fmla="*/ 145648 h 40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2377" h="406626">
                  <a:moveTo>
                    <a:pt x="422377" y="273491"/>
                  </a:moveTo>
                  <a:cubicBezTo>
                    <a:pt x="422377" y="223171"/>
                    <a:pt x="386658" y="179543"/>
                    <a:pt x="334078" y="156859"/>
                  </a:cubicBezTo>
                  <a:cubicBezTo>
                    <a:pt x="352389" y="141912"/>
                    <a:pt x="363201" y="119661"/>
                    <a:pt x="363627" y="96023"/>
                  </a:cubicBezTo>
                  <a:cubicBezTo>
                    <a:pt x="363575" y="81413"/>
                    <a:pt x="359351" y="67122"/>
                    <a:pt x="351460" y="54828"/>
                  </a:cubicBezTo>
                  <a:cubicBezTo>
                    <a:pt x="343577" y="42667"/>
                    <a:pt x="333096" y="32399"/>
                    <a:pt x="320781" y="24758"/>
                  </a:cubicBezTo>
                  <a:cubicBezTo>
                    <a:pt x="306380" y="15682"/>
                    <a:pt x="290536" y="9128"/>
                    <a:pt x="273937" y="5377"/>
                  </a:cubicBezTo>
                  <a:cubicBezTo>
                    <a:pt x="253148" y="1179"/>
                    <a:pt x="231942" y="-571"/>
                    <a:pt x="210754" y="163"/>
                  </a:cubicBezTo>
                  <a:lnTo>
                    <a:pt x="3389" y="163"/>
                  </a:lnTo>
                  <a:cubicBezTo>
                    <a:pt x="2233" y="235"/>
                    <a:pt x="1092" y="469"/>
                    <a:pt x="0" y="858"/>
                  </a:cubicBezTo>
                  <a:lnTo>
                    <a:pt x="0" y="858"/>
                  </a:lnTo>
                  <a:lnTo>
                    <a:pt x="5475" y="10765"/>
                  </a:lnTo>
                  <a:cubicBezTo>
                    <a:pt x="13036" y="24410"/>
                    <a:pt x="20337" y="37620"/>
                    <a:pt x="27463" y="50917"/>
                  </a:cubicBezTo>
                  <a:cubicBezTo>
                    <a:pt x="28378" y="53083"/>
                    <a:pt x="28737" y="55444"/>
                    <a:pt x="28506" y="57783"/>
                  </a:cubicBezTo>
                  <a:lnTo>
                    <a:pt x="28506" y="58652"/>
                  </a:lnTo>
                  <a:cubicBezTo>
                    <a:pt x="28506" y="154947"/>
                    <a:pt x="28506" y="251156"/>
                    <a:pt x="28506" y="348146"/>
                  </a:cubicBezTo>
                  <a:cubicBezTo>
                    <a:pt x="28714" y="350335"/>
                    <a:pt x="28385" y="352543"/>
                    <a:pt x="27550" y="354577"/>
                  </a:cubicBezTo>
                  <a:cubicBezTo>
                    <a:pt x="20597" y="367613"/>
                    <a:pt x="13471" y="380650"/>
                    <a:pt x="6431" y="393599"/>
                  </a:cubicBezTo>
                  <a:lnTo>
                    <a:pt x="0" y="405332"/>
                  </a:lnTo>
                  <a:lnTo>
                    <a:pt x="0" y="405332"/>
                  </a:lnTo>
                  <a:cubicBezTo>
                    <a:pt x="1094" y="405714"/>
                    <a:pt x="2234" y="405947"/>
                    <a:pt x="3389" y="406027"/>
                  </a:cubicBezTo>
                  <a:lnTo>
                    <a:pt x="203280" y="406027"/>
                  </a:lnTo>
                  <a:cubicBezTo>
                    <a:pt x="227493" y="407052"/>
                    <a:pt x="251749" y="406762"/>
                    <a:pt x="275936" y="405158"/>
                  </a:cubicBezTo>
                  <a:cubicBezTo>
                    <a:pt x="305641" y="402212"/>
                    <a:pt x="334269" y="392489"/>
                    <a:pt x="359629" y="376739"/>
                  </a:cubicBezTo>
                  <a:cubicBezTo>
                    <a:pt x="381982" y="363038"/>
                    <a:pt x="400042" y="343348"/>
                    <a:pt x="411774" y="319900"/>
                  </a:cubicBezTo>
                  <a:cubicBezTo>
                    <a:pt x="418744" y="305421"/>
                    <a:pt x="422369" y="289561"/>
                    <a:pt x="422377" y="273491"/>
                  </a:cubicBezTo>
                  <a:close/>
                  <a:moveTo>
                    <a:pt x="252123" y="211004"/>
                  </a:moveTo>
                  <a:cubicBezTo>
                    <a:pt x="273876" y="211725"/>
                    <a:pt x="294430" y="221112"/>
                    <a:pt x="309222" y="237076"/>
                  </a:cubicBezTo>
                  <a:cubicBezTo>
                    <a:pt x="329011" y="258785"/>
                    <a:pt x="329237" y="291928"/>
                    <a:pt x="309743" y="313904"/>
                  </a:cubicBezTo>
                  <a:cubicBezTo>
                    <a:pt x="294056" y="331443"/>
                    <a:pt x="271660" y="341490"/>
                    <a:pt x="248125" y="341541"/>
                  </a:cubicBezTo>
                  <a:cubicBezTo>
                    <a:pt x="234393" y="341541"/>
                    <a:pt x="219706" y="341541"/>
                    <a:pt x="201976" y="341541"/>
                  </a:cubicBezTo>
                  <a:lnTo>
                    <a:pt x="133231" y="341541"/>
                  </a:lnTo>
                  <a:lnTo>
                    <a:pt x="133231" y="211177"/>
                  </a:lnTo>
                  <a:lnTo>
                    <a:pt x="134883" y="210656"/>
                  </a:lnTo>
                  <a:cubicBezTo>
                    <a:pt x="135430" y="210583"/>
                    <a:pt x="135986" y="210583"/>
                    <a:pt x="136534" y="210656"/>
                  </a:cubicBezTo>
                  <a:lnTo>
                    <a:pt x="136534" y="210656"/>
                  </a:lnTo>
                  <a:lnTo>
                    <a:pt x="178598" y="210656"/>
                  </a:lnTo>
                  <a:cubicBezTo>
                    <a:pt x="202063" y="209961"/>
                    <a:pt x="227354" y="209961"/>
                    <a:pt x="252123" y="211004"/>
                  </a:cubicBezTo>
                  <a:close/>
                  <a:moveTo>
                    <a:pt x="133144" y="64823"/>
                  </a:moveTo>
                  <a:lnTo>
                    <a:pt x="135839" y="64823"/>
                  </a:lnTo>
                  <a:lnTo>
                    <a:pt x="139054" y="64823"/>
                  </a:lnTo>
                  <a:lnTo>
                    <a:pt x="221357" y="64823"/>
                  </a:lnTo>
                  <a:cubicBezTo>
                    <a:pt x="232872" y="64392"/>
                    <a:pt x="244257" y="67419"/>
                    <a:pt x="254035" y="73514"/>
                  </a:cubicBezTo>
                  <a:cubicBezTo>
                    <a:pt x="266975" y="80722"/>
                    <a:pt x="274389" y="94933"/>
                    <a:pt x="272894" y="109668"/>
                  </a:cubicBezTo>
                  <a:cubicBezTo>
                    <a:pt x="271460" y="125676"/>
                    <a:pt x="259701" y="138850"/>
                    <a:pt x="243953" y="142085"/>
                  </a:cubicBezTo>
                  <a:cubicBezTo>
                    <a:pt x="236323" y="144290"/>
                    <a:pt x="228431" y="145488"/>
                    <a:pt x="220488" y="145648"/>
                  </a:cubicBezTo>
                  <a:cubicBezTo>
                    <a:pt x="208929" y="145648"/>
                    <a:pt x="197457" y="145648"/>
                    <a:pt x="185724" y="145648"/>
                  </a:cubicBezTo>
                  <a:lnTo>
                    <a:pt x="137924" y="145648"/>
                  </a:lnTo>
                  <a:lnTo>
                    <a:pt x="135578" y="145648"/>
                  </a:lnTo>
                  <a:lnTo>
                    <a:pt x="132971" y="145648"/>
                  </a:lnTo>
                  <a:close/>
                </a:path>
              </a:pathLst>
            </a:custGeom>
            <a:solidFill>
              <a:schemeClr val="bg1"/>
            </a:solidFill>
            <a:ln w="8672" cap="flat">
              <a:noFill/>
              <a:prstDash val="solid"/>
              <a:miter/>
            </a:ln>
          </p:spPr>
          <p:txBody>
            <a:bodyPr rtlCol="0" anchor="ctr"/>
            <a:lstStyle/>
            <a:p>
              <a:endParaRPr lang="en-US" sz="2592"/>
            </a:p>
          </p:txBody>
        </p:sp>
        <p:sp>
          <p:nvSpPr>
            <p:cNvPr id="21" name="Freeform: Shape 20">
              <a:extLst>
                <a:ext uri="{FF2B5EF4-FFF2-40B4-BE49-F238E27FC236}">
                  <a16:creationId xmlns:a16="http://schemas.microsoft.com/office/drawing/2014/main" id="{9D2B3507-013F-10D6-8937-044FE502FFD6}"/>
                </a:ext>
              </a:extLst>
            </p:cNvPr>
            <p:cNvSpPr/>
            <p:nvPr/>
          </p:nvSpPr>
          <p:spPr>
            <a:xfrm>
              <a:off x="2340393" y="275687"/>
              <a:ext cx="235243" cy="229842"/>
            </a:xfrm>
            <a:custGeom>
              <a:avLst/>
              <a:gdLst>
                <a:gd name="connsiteX0" fmla="*/ 206061 w 344419"/>
                <a:gd name="connsiteY0" fmla="*/ 869 h 336511"/>
                <a:gd name="connsiteX1" fmla="*/ 208234 w 344419"/>
                <a:gd name="connsiteY1" fmla="*/ 5562 h 336511"/>
                <a:gd name="connsiteX2" fmla="*/ 209190 w 344419"/>
                <a:gd name="connsiteY2" fmla="*/ 7648 h 336511"/>
                <a:gd name="connsiteX3" fmla="*/ 214665 w 344419"/>
                <a:gd name="connsiteY3" fmla="*/ 17729 h 336511"/>
                <a:gd name="connsiteX4" fmla="*/ 229092 w 344419"/>
                <a:gd name="connsiteY4" fmla="*/ 44845 h 336511"/>
                <a:gd name="connsiteX5" fmla="*/ 230569 w 344419"/>
                <a:gd name="connsiteY5" fmla="*/ 49712 h 336511"/>
                <a:gd name="connsiteX6" fmla="*/ 230569 w 344419"/>
                <a:gd name="connsiteY6" fmla="*/ 60402 h 336511"/>
                <a:gd name="connsiteX7" fmla="*/ 230569 w 344419"/>
                <a:gd name="connsiteY7" fmla="*/ 228049 h 336511"/>
                <a:gd name="connsiteX8" fmla="*/ 208842 w 344419"/>
                <a:gd name="connsiteY8" fmla="*/ 263682 h 336511"/>
                <a:gd name="connsiteX9" fmla="*/ 173209 w 344419"/>
                <a:gd name="connsiteY9" fmla="*/ 272373 h 336511"/>
                <a:gd name="connsiteX10" fmla="*/ 159565 w 344419"/>
                <a:gd name="connsiteY10" fmla="*/ 271243 h 336511"/>
                <a:gd name="connsiteX11" fmla="*/ 113416 w 344419"/>
                <a:gd name="connsiteY11" fmla="*/ 219097 h 336511"/>
                <a:gd name="connsiteX12" fmla="*/ 113416 w 344419"/>
                <a:gd name="connsiteY12" fmla="*/ 78653 h 336511"/>
                <a:gd name="connsiteX13" fmla="*/ 128364 w 344419"/>
                <a:gd name="connsiteY13" fmla="*/ 19555 h 336511"/>
                <a:gd name="connsiteX14" fmla="*/ 134361 w 344419"/>
                <a:gd name="connsiteY14" fmla="*/ 8778 h 336511"/>
                <a:gd name="connsiteX15" fmla="*/ 136968 w 344419"/>
                <a:gd name="connsiteY15" fmla="*/ 3563 h 336511"/>
                <a:gd name="connsiteX16" fmla="*/ 138793 w 344419"/>
                <a:gd name="connsiteY16" fmla="*/ 0 h 336511"/>
                <a:gd name="connsiteX17" fmla="*/ 0 w 344419"/>
                <a:gd name="connsiteY17" fmla="*/ 0 h 336511"/>
                <a:gd name="connsiteX18" fmla="*/ 0 w 344419"/>
                <a:gd name="connsiteY18" fmla="*/ 4085 h 336511"/>
                <a:gd name="connsiteX19" fmla="*/ 5649 w 344419"/>
                <a:gd name="connsiteY19" fmla="*/ 14166 h 336511"/>
                <a:gd name="connsiteX20" fmla="*/ 23031 w 344419"/>
                <a:gd name="connsiteY20" fmla="*/ 46583 h 336511"/>
                <a:gd name="connsiteX21" fmla="*/ 23031 w 344419"/>
                <a:gd name="connsiteY21" fmla="*/ 49973 h 336511"/>
                <a:gd name="connsiteX22" fmla="*/ 23031 w 344419"/>
                <a:gd name="connsiteY22" fmla="*/ 98902 h 336511"/>
                <a:gd name="connsiteX23" fmla="*/ 23031 w 344419"/>
                <a:gd name="connsiteY23" fmla="*/ 223704 h 336511"/>
                <a:gd name="connsiteX24" fmla="*/ 23031 w 344419"/>
                <a:gd name="connsiteY24" fmla="*/ 237174 h 336511"/>
                <a:gd name="connsiteX25" fmla="*/ 171645 w 344419"/>
                <a:gd name="connsiteY25" fmla="*/ 336511 h 336511"/>
                <a:gd name="connsiteX26" fmla="*/ 320259 w 344419"/>
                <a:gd name="connsiteY26" fmla="*/ 237174 h 336511"/>
                <a:gd name="connsiteX27" fmla="*/ 320259 w 344419"/>
                <a:gd name="connsiteY27" fmla="*/ 224138 h 336511"/>
                <a:gd name="connsiteX28" fmla="*/ 320259 w 344419"/>
                <a:gd name="connsiteY28" fmla="*/ 159130 h 336511"/>
                <a:gd name="connsiteX29" fmla="*/ 320259 w 344419"/>
                <a:gd name="connsiteY29" fmla="*/ 70918 h 336511"/>
                <a:gd name="connsiteX30" fmla="*/ 330949 w 344419"/>
                <a:gd name="connsiteY30" fmla="*/ 27463 h 336511"/>
                <a:gd name="connsiteX31" fmla="*/ 338076 w 344419"/>
                <a:gd name="connsiteY31" fmla="*/ 14340 h 336511"/>
                <a:gd name="connsiteX32" fmla="*/ 340857 w 344419"/>
                <a:gd name="connsiteY32" fmla="*/ 8778 h 336511"/>
                <a:gd name="connsiteX33" fmla="*/ 342247 w 344419"/>
                <a:gd name="connsiteY33" fmla="*/ 5823 h 336511"/>
                <a:gd name="connsiteX34" fmla="*/ 344420 w 344419"/>
                <a:gd name="connsiteY34" fmla="*/ 1043 h 3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19" h="336511">
                  <a:moveTo>
                    <a:pt x="206061" y="869"/>
                  </a:moveTo>
                  <a:lnTo>
                    <a:pt x="208234" y="5562"/>
                  </a:lnTo>
                  <a:cubicBezTo>
                    <a:pt x="208234" y="6344"/>
                    <a:pt x="208929" y="6953"/>
                    <a:pt x="209190" y="7648"/>
                  </a:cubicBezTo>
                  <a:lnTo>
                    <a:pt x="214665" y="17729"/>
                  </a:lnTo>
                  <a:cubicBezTo>
                    <a:pt x="219532" y="26420"/>
                    <a:pt x="224399" y="35806"/>
                    <a:pt x="229092" y="44845"/>
                  </a:cubicBezTo>
                  <a:cubicBezTo>
                    <a:pt x="229978" y="46319"/>
                    <a:pt x="230491" y="47992"/>
                    <a:pt x="230569" y="49712"/>
                  </a:cubicBezTo>
                  <a:lnTo>
                    <a:pt x="230569" y="60402"/>
                  </a:lnTo>
                  <a:cubicBezTo>
                    <a:pt x="230569" y="114894"/>
                    <a:pt x="230569" y="174252"/>
                    <a:pt x="230569" y="228049"/>
                  </a:cubicBezTo>
                  <a:cubicBezTo>
                    <a:pt x="230882" y="243144"/>
                    <a:pt x="222408" y="257050"/>
                    <a:pt x="208842" y="263682"/>
                  </a:cubicBezTo>
                  <a:cubicBezTo>
                    <a:pt x="197900" y="269564"/>
                    <a:pt x="185637" y="272555"/>
                    <a:pt x="173209" y="272373"/>
                  </a:cubicBezTo>
                  <a:cubicBezTo>
                    <a:pt x="168638" y="272334"/>
                    <a:pt x="164075" y="271957"/>
                    <a:pt x="159565" y="271243"/>
                  </a:cubicBezTo>
                  <a:cubicBezTo>
                    <a:pt x="128191" y="266115"/>
                    <a:pt x="112634" y="248646"/>
                    <a:pt x="113416" y="219097"/>
                  </a:cubicBezTo>
                  <a:cubicBezTo>
                    <a:pt x="114546" y="174165"/>
                    <a:pt x="114546" y="122976"/>
                    <a:pt x="113416" y="78653"/>
                  </a:cubicBezTo>
                  <a:cubicBezTo>
                    <a:pt x="111565" y="57829"/>
                    <a:pt x="116832" y="36993"/>
                    <a:pt x="128364" y="19555"/>
                  </a:cubicBezTo>
                  <a:cubicBezTo>
                    <a:pt x="130641" y="16122"/>
                    <a:pt x="132640" y="12518"/>
                    <a:pt x="134361" y="8778"/>
                  </a:cubicBezTo>
                  <a:cubicBezTo>
                    <a:pt x="135143" y="7127"/>
                    <a:pt x="136012" y="5301"/>
                    <a:pt x="136968" y="3563"/>
                  </a:cubicBezTo>
                  <a:lnTo>
                    <a:pt x="138793" y="0"/>
                  </a:lnTo>
                  <a:lnTo>
                    <a:pt x="0" y="0"/>
                  </a:lnTo>
                  <a:lnTo>
                    <a:pt x="0" y="4085"/>
                  </a:lnTo>
                  <a:lnTo>
                    <a:pt x="5649" y="14166"/>
                  </a:lnTo>
                  <a:cubicBezTo>
                    <a:pt x="11559" y="25030"/>
                    <a:pt x="17556" y="35806"/>
                    <a:pt x="23031" y="46583"/>
                  </a:cubicBezTo>
                  <a:cubicBezTo>
                    <a:pt x="23265" y="47701"/>
                    <a:pt x="23265" y="48855"/>
                    <a:pt x="23031" y="49973"/>
                  </a:cubicBezTo>
                  <a:lnTo>
                    <a:pt x="23031" y="98902"/>
                  </a:lnTo>
                  <a:cubicBezTo>
                    <a:pt x="23031" y="140619"/>
                    <a:pt x="23031" y="183812"/>
                    <a:pt x="23031" y="223704"/>
                  </a:cubicBezTo>
                  <a:cubicBezTo>
                    <a:pt x="23031" y="226658"/>
                    <a:pt x="23031" y="235523"/>
                    <a:pt x="23031" y="237174"/>
                  </a:cubicBezTo>
                  <a:cubicBezTo>
                    <a:pt x="23031" y="292014"/>
                    <a:pt x="89516" y="336511"/>
                    <a:pt x="171645" y="336511"/>
                  </a:cubicBezTo>
                  <a:cubicBezTo>
                    <a:pt x="253774" y="336511"/>
                    <a:pt x="320259" y="292014"/>
                    <a:pt x="320259" y="237174"/>
                  </a:cubicBezTo>
                  <a:cubicBezTo>
                    <a:pt x="320259" y="236132"/>
                    <a:pt x="320259" y="227528"/>
                    <a:pt x="320259" y="224138"/>
                  </a:cubicBezTo>
                  <a:cubicBezTo>
                    <a:pt x="320259" y="203280"/>
                    <a:pt x="320259" y="181292"/>
                    <a:pt x="320259" y="159130"/>
                  </a:cubicBezTo>
                  <a:cubicBezTo>
                    <a:pt x="320259" y="129581"/>
                    <a:pt x="320259" y="99076"/>
                    <a:pt x="320259" y="70918"/>
                  </a:cubicBezTo>
                  <a:cubicBezTo>
                    <a:pt x="319034" y="55658"/>
                    <a:pt x="322780" y="40413"/>
                    <a:pt x="330949" y="27463"/>
                  </a:cubicBezTo>
                  <a:cubicBezTo>
                    <a:pt x="333608" y="23251"/>
                    <a:pt x="335990" y="18867"/>
                    <a:pt x="338076" y="14340"/>
                  </a:cubicBezTo>
                  <a:cubicBezTo>
                    <a:pt x="339032" y="12515"/>
                    <a:pt x="339901" y="10603"/>
                    <a:pt x="340857" y="8778"/>
                  </a:cubicBezTo>
                  <a:cubicBezTo>
                    <a:pt x="341369" y="7818"/>
                    <a:pt x="341839" y="6832"/>
                    <a:pt x="342247" y="5823"/>
                  </a:cubicBezTo>
                  <a:lnTo>
                    <a:pt x="344420" y="1043"/>
                  </a:lnTo>
                  <a:close/>
                </a:path>
              </a:pathLst>
            </a:custGeom>
            <a:solidFill>
              <a:schemeClr val="bg1"/>
            </a:solidFill>
            <a:ln w="8672" cap="flat">
              <a:noFill/>
              <a:prstDash val="solid"/>
              <a:miter/>
            </a:ln>
          </p:spPr>
          <p:txBody>
            <a:bodyPr rtlCol="0" anchor="ctr"/>
            <a:lstStyle/>
            <a:p>
              <a:endParaRPr lang="en-US" sz="2592"/>
            </a:p>
          </p:txBody>
        </p:sp>
        <p:sp>
          <p:nvSpPr>
            <p:cNvPr id="22" name="Freeform: Shape 21">
              <a:extLst>
                <a:ext uri="{FF2B5EF4-FFF2-40B4-BE49-F238E27FC236}">
                  <a16:creationId xmlns:a16="http://schemas.microsoft.com/office/drawing/2014/main" id="{DD9EF7BA-5381-E9A8-3E62-D5B5563D8EC2}"/>
                </a:ext>
              </a:extLst>
            </p:cNvPr>
            <p:cNvSpPr/>
            <p:nvPr/>
          </p:nvSpPr>
          <p:spPr>
            <a:xfrm>
              <a:off x="3741400" y="275866"/>
              <a:ext cx="47488" cy="47504"/>
            </a:xfrm>
            <a:custGeom>
              <a:avLst/>
              <a:gdLst>
                <a:gd name="connsiteX0" fmla="*/ 9 w 69527"/>
                <a:gd name="connsiteY0" fmla="*/ 35546 h 69550"/>
                <a:gd name="connsiteX1" fmla="*/ 33982 w 69527"/>
                <a:gd name="connsiteY1" fmla="*/ 9 h 69550"/>
                <a:gd name="connsiteX2" fmla="*/ 69519 w 69527"/>
                <a:gd name="connsiteY2" fmla="*/ 33982 h 69550"/>
                <a:gd name="connsiteX3" fmla="*/ 35546 w 69527"/>
                <a:gd name="connsiteY3" fmla="*/ 69519 h 69550"/>
                <a:gd name="connsiteX4" fmla="*/ 34773 w 69527"/>
                <a:gd name="connsiteY4" fmla="*/ 69527 h 69550"/>
                <a:gd name="connsiteX5" fmla="*/ 26 w 69527"/>
                <a:gd name="connsiteY5" fmla="*/ 37223 h 69550"/>
                <a:gd name="connsiteX6" fmla="*/ 9 w 69527"/>
                <a:gd name="connsiteY6" fmla="*/ 35546 h 69550"/>
                <a:gd name="connsiteX7" fmla="*/ 34773 w 69527"/>
                <a:gd name="connsiteY7" fmla="*/ 9473 h 69550"/>
                <a:gd name="connsiteX8" fmla="*/ 10047 w 69527"/>
                <a:gd name="connsiteY8" fmla="*/ 34116 h 69550"/>
                <a:gd name="connsiteX9" fmla="*/ 10091 w 69527"/>
                <a:gd name="connsiteY9" fmla="*/ 35546 h 69550"/>
                <a:gd name="connsiteX10" fmla="*/ 33269 w 69527"/>
                <a:gd name="connsiteY10" fmla="*/ 61648 h 69550"/>
                <a:gd name="connsiteX11" fmla="*/ 59368 w 69527"/>
                <a:gd name="connsiteY11" fmla="*/ 38474 h 69550"/>
                <a:gd name="connsiteX12" fmla="*/ 59368 w 69527"/>
                <a:gd name="connsiteY12" fmla="*/ 35546 h 69550"/>
                <a:gd name="connsiteX13" fmla="*/ 35850 w 69527"/>
                <a:gd name="connsiteY13" fmla="*/ 9585 h 69550"/>
                <a:gd name="connsiteX14" fmla="*/ 35120 w 69527"/>
                <a:gd name="connsiteY14" fmla="*/ 9560 h 69550"/>
                <a:gd name="connsiteX15" fmla="*/ 28950 w 69527"/>
                <a:gd name="connsiteY15" fmla="*/ 54058 h 69550"/>
                <a:gd name="connsiteX16" fmla="*/ 20867 w 69527"/>
                <a:gd name="connsiteY16" fmla="*/ 54058 h 69550"/>
                <a:gd name="connsiteX17" fmla="*/ 20867 w 69527"/>
                <a:gd name="connsiteY17" fmla="*/ 16861 h 69550"/>
                <a:gd name="connsiteX18" fmla="*/ 34946 w 69527"/>
                <a:gd name="connsiteY18" fmla="*/ 16861 h 69550"/>
                <a:gd name="connsiteX19" fmla="*/ 50242 w 69527"/>
                <a:gd name="connsiteY19" fmla="*/ 28072 h 69550"/>
                <a:gd name="connsiteX20" fmla="*/ 42855 w 69527"/>
                <a:gd name="connsiteY20" fmla="*/ 37895 h 69550"/>
                <a:gd name="connsiteX21" fmla="*/ 41465 w 69527"/>
                <a:gd name="connsiteY21" fmla="*/ 37979 h 69550"/>
                <a:gd name="connsiteX22" fmla="*/ 50155 w 69527"/>
                <a:gd name="connsiteY22" fmla="*/ 54145 h 69550"/>
                <a:gd name="connsiteX23" fmla="*/ 41465 w 69527"/>
                <a:gd name="connsiteY23" fmla="*/ 54145 h 69550"/>
                <a:gd name="connsiteX24" fmla="*/ 32774 w 69527"/>
                <a:gd name="connsiteY24" fmla="*/ 38849 h 69550"/>
                <a:gd name="connsiteX25" fmla="*/ 28950 w 69527"/>
                <a:gd name="connsiteY25" fmla="*/ 38849 h 69550"/>
                <a:gd name="connsiteX26" fmla="*/ 28950 w 69527"/>
                <a:gd name="connsiteY26" fmla="*/ 32157 h 69550"/>
                <a:gd name="connsiteX27" fmla="*/ 35989 w 69527"/>
                <a:gd name="connsiteY27" fmla="*/ 32157 h 69550"/>
                <a:gd name="connsiteX28" fmla="*/ 41812 w 69527"/>
                <a:gd name="connsiteY28" fmla="*/ 27203 h 69550"/>
                <a:gd name="connsiteX29" fmla="*/ 34686 w 69527"/>
                <a:gd name="connsiteY29" fmla="*/ 23379 h 69550"/>
                <a:gd name="connsiteX30" fmla="*/ 28950 w 69527"/>
                <a:gd name="connsiteY30" fmla="*/ 23379 h 6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527" h="69550">
                  <a:moveTo>
                    <a:pt x="9" y="35546"/>
                  </a:moveTo>
                  <a:cubicBezTo>
                    <a:pt x="-426" y="16351"/>
                    <a:pt x="14783" y="441"/>
                    <a:pt x="33982" y="9"/>
                  </a:cubicBezTo>
                  <a:cubicBezTo>
                    <a:pt x="53180" y="-423"/>
                    <a:pt x="69084" y="14787"/>
                    <a:pt x="69519" y="33982"/>
                  </a:cubicBezTo>
                  <a:cubicBezTo>
                    <a:pt x="69953" y="53176"/>
                    <a:pt x="54744" y="69087"/>
                    <a:pt x="35546" y="69519"/>
                  </a:cubicBezTo>
                  <a:cubicBezTo>
                    <a:pt x="35285" y="69525"/>
                    <a:pt x="35033" y="69527"/>
                    <a:pt x="34773" y="69527"/>
                  </a:cubicBezTo>
                  <a:cubicBezTo>
                    <a:pt x="16261" y="70201"/>
                    <a:pt x="704" y="55738"/>
                    <a:pt x="26" y="37223"/>
                  </a:cubicBezTo>
                  <a:cubicBezTo>
                    <a:pt x="9" y="36664"/>
                    <a:pt x="0" y="36105"/>
                    <a:pt x="9" y="35546"/>
                  </a:cubicBezTo>
                  <a:close/>
                  <a:moveTo>
                    <a:pt x="34773" y="9473"/>
                  </a:moveTo>
                  <a:cubicBezTo>
                    <a:pt x="21145" y="9452"/>
                    <a:pt x="10073" y="20485"/>
                    <a:pt x="10047" y="34116"/>
                  </a:cubicBezTo>
                  <a:cubicBezTo>
                    <a:pt x="10047" y="34594"/>
                    <a:pt x="10064" y="35070"/>
                    <a:pt x="10091" y="35546"/>
                  </a:cubicBezTo>
                  <a:cubicBezTo>
                    <a:pt x="9282" y="49153"/>
                    <a:pt x="19659" y="60840"/>
                    <a:pt x="33269" y="61648"/>
                  </a:cubicBezTo>
                  <a:cubicBezTo>
                    <a:pt x="46870" y="62457"/>
                    <a:pt x="58560" y="52081"/>
                    <a:pt x="59368" y="38474"/>
                  </a:cubicBezTo>
                  <a:cubicBezTo>
                    <a:pt x="59428" y="37499"/>
                    <a:pt x="59428" y="36521"/>
                    <a:pt x="59368" y="35546"/>
                  </a:cubicBezTo>
                  <a:cubicBezTo>
                    <a:pt x="60046" y="21883"/>
                    <a:pt x="49512" y="10260"/>
                    <a:pt x="35850" y="9585"/>
                  </a:cubicBezTo>
                  <a:cubicBezTo>
                    <a:pt x="35607" y="9573"/>
                    <a:pt x="35364" y="9565"/>
                    <a:pt x="35120" y="9560"/>
                  </a:cubicBezTo>
                  <a:close/>
                  <a:moveTo>
                    <a:pt x="28950" y="54058"/>
                  </a:moveTo>
                  <a:lnTo>
                    <a:pt x="20867" y="54058"/>
                  </a:lnTo>
                  <a:lnTo>
                    <a:pt x="20867" y="16861"/>
                  </a:lnTo>
                  <a:lnTo>
                    <a:pt x="34946" y="16861"/>
                  </a:lnTo>
                  <a:cubicBezTo>
                    <a:pt x="44680" y="16861"/>
                    <a:pt x="50242" y="19555"/>
                    <a:pt x="50242" y="28072"/>
                  </a:cubicBezTo>
                  <a:cubicBezTo>
                    <a:pt x="50912" y="32824"/>
                    <a:pt x="47609" y="37223"/>
                    <a:pt x="42855" y="37895"/>
                  </a:cubicBezTo>
                  <a:cubicBezTo>
                    <a:pt x="42394" y="37960"/>
                    <a:pt x="41934" y="37989"/>
                    <a:pt x="41465" y="37979"/>
                  </a:cubicBezTo>
                  <a:lnTo>
                    <a:pt x="50155" y="54145"/>
                  </a:lnTo>
                  <a:lnTo>
                    <a:pt x="41465" y="54145"/>
                  </a:lnTo>
                  <a:lnTo>
                    <a:pt x="32774" y="38849"/>
                  </a:lnTo>
                  <a:lnTo>
                    <a:pt x="28950" y="38849"/>
                  </a:lnTo>
                  <a:close/>
                  <a:moveTo>
                    <a:pt x="28950" y="32157"/>
                  </a:moveTo>
                  <a:lnTo>
                    <a:pt x="35989" y="32157"/>
                  </a:lnTo>
                  <a:cubicBezTo>
                    <a:pt x="40509" y="32157"/>
                    <a:pt x="41812" y="30940"/>
                    <a:pt x="41812" y="27203"/>
                  </a:cubicBezTo>
                  <a:cubicBezTo>
                    <a:pt x="41812" y="23466"/>
                    <a:pt x="40161" y="23379"/>
                    <a:pt x="34686" y="23379"/>
                  </a:cubicBezTo>
                  <a:lnTo>
                    <a:pt x="28950" y="23379"/>
                  </a:lnTo>
                  <a:close/>
                </a:path>
              </a:pathLst>
            </a:custGeom>
            <a:solidFill>
              <a:schemeClr val="bg1"/>
            </a:solidFill>
            <a:ln w="8672" cap="flat">
              <a:noFill/>
              <a:prstDash val="solid"/>
              <a:miter/>
            </a:ln>
          </p:spPr>
          <p:txBody>
            <a:bodyPr rtlCol="0" anchor="ctr"/>
            <a:lstStyle/>
            <a:p>
              <a:endParaRPr lang="en-US" sz="2592"/>
            </a:p>
          </p:txBody>
        </p:sp>
      </p:grpSp>
      <p:sp>
        <p:nvSpPr>
          <p:cNvPr id="5" name="TextBox 4">
            <a:hlinkClick r:id="rId4"/>
            <a:extLst>
              <a:ext uri="{FF2B5EF4-FFF2-40B4-BE49-F238E27FC236}">
                <a16:creationId xmlns:a16="http://schemas.microsoft.com/office/drawing/2014/main" id="{7FC5A6F0-217C-EA44-F8F6-13A89BBDB8F6}"/>
              </a:ext>
            </a:extLst>
          </p:cNvPr>
          <p:cNvSpPr txBox="1"/>
          <p:nvPr/>
        </p:nvSpPr>
        <p:spPr>
          <a:xfrm>
            <a:off x="6584156" y="311405"/>
            <a:ext cx="1597572" cy="461665"/>
          </a:xfrm>
          <a:prstGeom prst="rect">
            <a:avLst/>
          </a:prstGeom>
          <a:solidFill>
            <a:srgbClr val="001D50"/>
          </a:solidFill>
        </p:spPr>
        <p:txBody>
          <a:bodyPr wrap="square" tIns="91440" bIns="91440" rtlCol="0" anchor="ctr">
            <a:spAutoFit/>
          </a:bodyPr>
          <a:lstStyle/>
          <a:p>
            <a:pPr algn="ctr"/>
            <a:r>
              <a:rPr lang="en-US" b="1" dirty="0">
                <a:solidFill>
                  <a:schemeClr val="bg1"/>
                </a:solidFill>
                <a:latin typeface="Trade Gothic Next Cond" panose="020B0506040303020004" pitchFamily="34" charset="0"/>
              </a:rPr>
              <a:t>LEARN MORE</a:t>
            </a:r>
          </a:p>
        </p:txBody>
      </p:sp>
      <p:pic>
        <p:nvPicPr>
          <p:cNvPr id="24" name="Picture 23" descr="A picture containing indoor, cabinetry, wall, sink&#10;&#10;Description automatically generated">
            <a:extLst>
              <a:ext uri="{FF2B5EF4-FFF2-40B4-BE49-F238E27FC236}">
                <a16:creationId xmlns:a16="http://schemas.microsoft.com/office/drawing/2014/main" id="{C396BF85-0EDB-374D-4A6D-4E3FB99AB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703" y="2169140"/>
            <a:ext cx="11152824" cy="6775339"/>
          </a:xfrm>
          <a:prstGeom prst="rect">
            <a:avLst/>
          </a:prstGeom>
        </p:spPr>
      </p:pic>
      <p:sp>
        <p:nvSpPr>
          <p:cNvPr id="3" name="TextBox 2">
            <a:extLst>
              <a:ext uri="{FF2B5EF4-FFF2-40B4-BE49-F238E27FC236}">
                <a16:creationId xmlns:a16="http://schemas.microsoft.com/office/drawing/2014/main" id="{A16997E2-CB2F-BF54-6BC4-227D8D9EE249}"/>
              </a:ext>
            </a:extLst>
          </p:cNvPr>
          <p:cNvSpPr txBox="1"/>
          <p:nvPr/>
        </p:nvSpPr>
        <p:spPr>
          <a:xfrm>
            <a:off x="527748" y="1094722"/>
            <a:ext cx="11699779" cy="646331"/>
          </a:xfrm>
          <a:prstGeom prst="rect">
            <a:avLst/>
          </a:prstGeom>
          <a:noFill/>
        </p:spPr>
        <p:txBody>
          <a:bodyPr wrap="square">
            <a:spAutoFit/>
          </a:bodyPr>
          <a:lstStyle/>
          <a:p>
            <a:r>
              <a:rPr lang="en-US" dirty="0">
                <a:latin typeface="Georgia" panose="02040502050405020303" pitchFamily="18" charset="0"/>
                <a:cs typeface="Times New Roman" panose="02020603050405020304" pitchFamily="18" charset="0"/>
              </a:rPr>
              <a:t>Take inspiration for kitchen design to the next level with full 360° kitchen tours, complete with product and design details. New additions for more design options being added regularly. </a:t>
            </a:r>
          </a:p>
        </p:txBody>
      </p:sp>
    </p:spTree>
    <p:extLst>
      <p:ext uri="{BB962C8B-B14F-4D97-AF65-F5344CB8AC3E}">
        <p14:creationId xmlns:p14="http://schemas.microsoft.com/office/powerpoint/2010/main" val="1393598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34EEF-3780-10F3-2DDE-B178B1620ADB}"/>
              </a:ext>
            </a:extLst>
          </p:cNvPr>
          <p:cNvSpPr/>
          <p:nvPr/>
        </p:nvSpPr>
        <p:spPr>
          <a:xfrm>
            <a:off x="0" y="-1"/>
            <a:ext cx="13258800" cy="31741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A5A70D-BA1E-4E73-9E53-FBA7ABD2ADDA}"/>
              </a:ext>
            </a:extLst>
          </p:cNvPr>
          <p:cNvSpPr txBox="1"/>
          <p:nvPr/>
        </p:nvSpPr>
        <p:spPr>
          <a:xfrm>
            <a:off x="543469" y="292369"/>
            <a:ext cx="9563631" cy="728461"/>
          </a:xfrm>
          <a:prstGeom prst="rect">
            <a:avLst/>
          </a:prstGeom>
          <a:noFill/>
        </p:spPr>
        <p:txBody>
          <a:bodyPr wrap="none" lIns="50857" tIns="25428" rIns="50857" bIns="25428" rtlCol="0">
            <a:spAutoFit/>
          </a:bodyPr>
          <a:lstStyle/>
          <a:p>
            <a:r>
              <a:rPr lang="en-US" sz="4400" b="1" dirty="0">
                <a:solidFill>
                  <a:srgbClr val="001D50"/>
                </a:solidFill>
                <a:latin typeface="Trade Gothic Next Cond" panose="020B0506040303020004" pitchFamily="34" charset="0"/>
                <a:cs typeface="Times New Roman" panose="02020603050405020304" pitchFamily="18" charset="0"/>
              </a:rPr>
              <a:t>QUICK SHIP APPLIANCES – 3 WEEKS OR LESS</a:t>
            </a:r>
            <a:endParaRPr lang="en-US" sz="4800" b="1" dirty="0">
              <a:latin typeface="Trade Gothic Next Cond" panose="020B05060403030200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CACC6F5-86FF-E2B1-3C6A-5133DD92E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4461"/>
            <a:ext cx="13168313" cy="607273"/>
          </a:xfrm>
          <a:prstGeom prst="rect">
            <a:avLst/>
          </a:prstGeom>
          <a:solidFill>
            <a:srgbClr val="001D50"/>
          </a:solidFill>
        </p:spPr>
      </p:pic>
      <p:grpSp>
        <p:nvGrpSpPr>
          <p:cNvPr id="10" name="Group 9">
            <a:extLst>
              <a:ext uri="{FF2B5EF4-FFF2-40B4-BE49-F238E27FC236}">
                <a16:creationId xmlns:a16="http://schemas.microsoft.com/office/drawing/2014/main" id="{91FA0958-F1D3-880D-C43E-5B900D6596BE}"/>
              </a:ext>
            </a:extLst>
          </p:cNvPr>
          <p:cNvGrpSpPr>
            <a:grpSpLocks noChangeAspect="1"/>
          </p:cNvGrpSpPr>
          <p:nvPr/>
        </p:nvGrpSpPr>
        <p:grpSpPr>
          <a:xfrm>
            <a:off x="362851" y="9366705"/>
            <a:ext cx="2173315" cy="393059"/>
            <a:chOff x="1335964" y="143790"/>
            <a:chExt cx="2452924" cy="443628"/>
          </a:xfrm>
        </p:grpSpPr>
        <p:sp>
          <p:nvSpPr>
            <p:cNvPr id="11" name="Freeform: Shape 10">
              <a:extLst>
                <a:ext uri="{FF2B5EF4-FFF2-40B4-BE49-F238E27FC236}">
                  <a16:creationId xmlns:a16="http://schemas.microsoft.com/office/drawing/2014/main" id="{27FADBCE-8AA6-7263-CBEA-93E0BF00A95A}"/>
                </a:ext>
              </a:extLst>
            </p:cNvPr>
            <p:cNvSpPr/>
            <p:nvPr/>
          </p:nvSpPr>
          <p:spPr>
            <a:xfrm>
              <a:off x="1539819" y="395298"/>
              <a:ext cx="59688" cy="96097"/>
            </a:xfrm>
            <a:custGeom>
              <a:avLst/>
              <a:gdLst>
                <a:gd name="connsiteX0" fmla="*/ 86977 w 87389"/>
                <a:gd name="connsiteY0" fmla="*/ 36415 h 140695"/>
                <a:gd name="connsiteX1" fmla="*/ 69595 w 87389"/>
                <a:gd name="connsiteY1" fmla="*/ 0 h 140695"/>
                <a:gd name="connsiteX2" fmla="*/ 1111 w 87389"/>
                <a:gd name="connsiteY2" fmla="*/ 106811 h 140695"/>
                <a:gd name="connsiteX3" fmla="*/ 3544 w 87389"/>
                <a:gd name="connsiteY3" fmla="*/ 131406 h 140695"/>
                <a:gd name="connsiteX4" fmla="*/ 5977 w 87389"/>
                <a:gd name="connsiteY4" fmla="*/ 137055 h 140695"/>
                <a:gd name="connsiteX5" fmla="*/ 14563 w 87389"/>
                <a:gd name="connsiteY5" fmla="*/ 140056 h 140695"/>
                <a:gd name="connsiteX6" fmla="*/ 16580 w 87389"/>
                <a:gd name="connsiteY6" fmla="*/ 138533 h 140695"/>
                <a:gd name="connsiteX7" fmla="*/ 74462 w 87389"/>
                <a:gd name="connsiteY7" fmla="*/ 61966 h 140695"/>
                <a:gd name="connsiteX8" fmla="*/ 86977 w 87389"/>
                <a:gd name="connsiteY8" fmla="*/ 36415 h 14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 h="140695">
                  <a:moveTo>
                    <a:pt x="86977" y="36415"/>
                  </a:moveTo>
                  <a:cubicBezTo>
                    <a:pt x="89200" y="21860"/>
                    <a:pt x="82309" y="7425"/>
                    <a:pt x="69595" y="0"/>
                  </a:cubicBezTo>
                  <a:cubicBezTo>
                    <a:pt x="63077" y="8691"/>
                    <a:pt x="4935" y="97946"/>
                    <a:pt x="1111" y="106811"/>
                  </a:cubicBezTo>
                  <a:cubicBezTo>
                    <a:pt x="-970" y="115042"/>
                    <a:pt x="-110" y="123743"/>
                    <a:pt x="3544" y="131406"/>
                  </a:cubicBezTo>
                  <a:cubicBezTo>
                    <a:pt x="4065" y="132884"/>
                    <a:pt x="5369" y="135404"/>
                    <a:pt x="5977" y="137055"/>
                  </a:cubicBezTo>
                  <a:cubicBezTo>
                    <a:pt x="7519" y="140255"/>
                    <a:pt x="11363" y="141599"/>
                    <a:pt x="14563" y="140056"/>
                  </a:cubicBezTo>
                  <a:cubicBezTo>
                    <a:pt x="15330" y="139687"/>
                    <a:pt x="16015" y="139169"/>
                    <a:pt x="16580" y="138533"/>
                  </a:cubicBezTo>
                  <a:cubicBezTo>
                    <a:pt x="33962" y="123411"/>
                    <a:pt x="70812" y="67181"/>
                    <a:pt x="74462" y="61966"/>
                  </a:cubicBezTo>
                  <a:cubicBezTo>
                    <a:pt x="80259" y="54346"/>
                    <a:pt x="84510" y="45666"/>
                    <a:pt x="86977" y="36415"/>
                  </a:cubicBezTo>
                  <a:close/>
                </a:path>
              </a:pathLst>
            </a:custGeom>
            <a:solidFill>
              <a:schemeClr val="bg1"/>
            </a:solidFill>
            <a:ln w="8672" cap="flat">
              <a:noFill/>
              <a:prstDash val="solid"/>
              <a:miter/>
            </a:ln>
          </p:spPr>
          <p:txBody>
            <a:bodyPr rtlCol="0" anchor="ctr"/>
            <a:lstStyle/>
            <a:p>
              <a:endParaRPr lang="en-US" sz="2592"/>
            </a:p>
          </p:txBody>
        </p:sp>
        <p:sp>
          <p:nvSpPr>
            <p:cNvPr id="12" name="Freeform: Shape 11">
              <a:extLst>
                <a:ext uri="{FF2B5EF4-FFF2-40B4-BE49-F238E27FC236}">
                  <a16:creationId xmlns:a16="http://schemas.microsoft.com/office/drawing/2014/main" id="{34988DAA-DC51-D2ED-C1BB-DBC493270C62}"/>
                </a:ext>
              </a:extLst>
            </p:cNvPr>
            <p:cNvSpPr/>
            <p:nvPr/>
          </p:nvSpPr>
          <p:spPr>
            <a:xfrm>
              <a:off x="1335964" y="143790"/>
              <a:ext cx="5935" cy="5935"/>
            </a:xfrm>
            <a:custGeom>
              <a:avLst/>
              <a:gdLst/>
              <a:ahLst/>
              <a:cxnLst/>
              <a:rect l="l" t="t" r="r" b="b"/>
              <a:pathLst>
                <a:path w="8690" h="8690"/>
              </a:pathLst>
            </a:custGeom>
            <a:solidFill>
              <a:schemeClr val="bg1"/>
            </a:solidFill>
            <a:ln w="8672" cap="flat">
              <a:noFill/>
              <a:prstDash val="solid"/>
              <a:miter/>
            </a:ln>
          </p:spPr>
          <p:txBody>
            <a:bodyPr rtlCol="0" anchor="ctr"/>
            <a:lstStyle/>
            <a:p>
              <a:endParaRPr lang="en-US" sz="2592"/>
            </a:p>
          </p:txBody>
        </p:sp>
        <p:sp>
          <p:nvSpPr>
            <p:cNvPr id="13" name="Freeform: Shape 12">
              <a:extLst>
                <a:ext uri="{FF2B5EF4-FFF2-40B4-BE49-F238E27FC236}">
                  <a16:creationId xmlns:a16="http://schemas.microsoft.com/office/drawing/2014/main" id="{193C96B1-1F8B-D4A4-3B3F-F7C382FD9EF6}"/>
                </a:ext>
              </a:extLst>
            </p:cNvPr>
            <p:cNvSpPr/>
            <p:nvPr/>
          </p:nvSpPr>
          <p:spPr>
            <a:xfrm>
              <a:off x="1336140" y="143795"/>
              <a:ext cx="465791" cy="443623"/>
            </a:xfrm>
            <a:custGeom>
              <a:avLst/>
              <a:gdLst>
                <a:gd name="connsiteX0" fmla="*/ 676155 w 681964"/>
                <a:gd name="connsiteY0" fmla="*/ 242728 h 649509"/>
                <a:gd name="connsiteX1" fmla="*/ 435504 w 681964"/>
                <a:gd name="connsiteY1" fmla="*/ 237079 h 649509"/>
                <a:gd name="connsiteX2" fmla="*/ 428899 w 681964"/>
                <a:gd name="connsiteY2" fmla="*/ 232212 h 649509"/>
                <a:gd name="connsiteX3" fmla="*/ 347378 w 681964"/>
                <a:gd name="connsiteY3" fmla="*/ 3902 h 649509"/>
                <a:gd name="connsiteX4" fmla="*/ 337938 w 681964"/>
                <a:gd name="connsiteY4" fmla="*/ 740 h 649509"/>
                <a:gd name="connsiteX5" fmla="*/ 334776 w 681964"/>
                <a:gd name="connsiteY5" fmla="*/ 3902 h 649509"/>
                <a:gd name="connsiteX6" fmla="*/ 252995 w 681964"/>
                <a:gd name="connsiteY6" fmla="*/ 232212 h 649509"/>
                <a:gd name="connsiteX7" fmla="*/ 246390 w 681964"/>
                <a:gd name="connsiteY7" fmla="*/ 237079 h 649509"/>
                <a:gd name="connsiteX8" fmla="*/ 5739 w 681964"/>
                <a:gd name="connsiteY8" fmla="*/ 242728 h 649509"/>
                <a:gd name="connsiteX9" fmla="*/ 123 w 681964"/>
                <a:gd name="connsiteY9" fmla="*/ 250947 h 649509"/>
                <a:gd name="connsiteX10" fmla="*/ 2350 w 681964"/>
                <a:gd name="connsiteY10" fmla="*/ 254895 h 649509"/>
                <a:gd name="connsiteX11" fmla="*/ 192594 w 681964"/>
                <a:gd name="connsiteY11" fmla="*/ 404117 h 649509"/>
                <a:gd name="connsiteX12" fmla="*/ 195114 w 681964"/>
                <a:gd name="connsiteY12" fmla="*/ 411852 h 649509"/>
                <a:gd name="connsiteX13" fmla="*/ 127325 w 681964"/>
                <a:gd name="connsiteY13" fmla="*/ 641466 h 649509"/>
                <a:gd name="connsiteX14" fmla="*/ 133031 w 681964"/>
                <a:gd name="connsiteY14" fmla="*/ 649322 h 649509"/>
                <a:gd name="connsiteX15" fmla="*/ 137928 w 681964"/>
                <a:gd name="connsiteY15" fmla="*/ 648245 h 649509"/>
                <a:gd name="connsiteX16" fmla="*/ 301317 w 681964"/>
                <a:gd name="connsiteY16" fmla="*/ 537957 h 649509"/>
                <a:gd name="connsiteX17" fmla="*/ 275244 w 681964"/>
                <a:gd name="connsiteY17" fmla="*/ 485812 h 649509"/>
                <a:gd name="connsiteX18" fmla="*/ 257167 w 681964"/>
                <a:gd name="connsiteY18" fmla="*/ 441575 h 649509"/>
                <a:gd name="connsiteX19" fmla="*/ 270203 w 681964"/>
                <a:gd name="connsiteY19" fmla="*/ 395774 h 649509"/>
                <a:gd name="connsiteX20" fmla="*/ 333994 w 681964"/>
                <a:gd name="connsiteY20" fmla="*/ 293135 h 649509"/>
                <a:gd name="connsiteX21" fmla="*/ 341382 w 681964"/>
                <a:gd name="connsiteY21" fmla="*/ 244900 h 649509"/>
                <a:gd name="connsiteX22" fmla="*/ 334429 w 681964"/>
                <a:gd name="connsiteY22" fmla="*/ 227519 h 649509"/>
                <a:gd name="connsiteX23" fmla="*/ 331648 w 681964"/>
                <a:gd name="connsiteY23" fmla="*/ 224042 h 649509"/>
                <a:gd name="connsiteX24" fmla="*/ 331039 w 681964"/>
                <a:gd name="connsiteY24" fmla="*/ 222043 h 649509"/>
                <a:gd name="connsiteX25" fmla="*/ 334255 w 681964"/>
                <a:gd name="connsiteY25" fmla="*/ 218828 h 649509"/>
                <a:gd name="connsiteX26" fmla="*/ 336167 w 681964"/>
                <a:gd name="connsiteY26" fmla="*/ 219349 h 649509"/>
                <a:gd name="connsiteX27" fmla="*/ 383967 w 681964"/>
                <a:gd name="connsiteY27" fmla="*/ 334590 h 649509"/>
                <a:gd name="connsiteX28" fmla="*/ 374581 w 681964"/>
                <a:gd name="connsiteY28" fmla="*/ 356318 h 649509"/>
                <a:gd name="connsiteX29" fmla="*/ 370409 w 681964"/>
                <a:gd name="connsiteY29" fmla="*/ 363618 h 649509"/>
                <a:gd name="connsiteX30" fmla="*/ 422554 w 681964"/>
                <a:gd name="connsiteY30" fmla="*/ 414894 h 649509"/>
                <a:gd name="connsiteX31" fmla="*/ 400480 w 681964"/>
                <a:gd name="connsiteY31" fmla="*/ 488941 h 649509"/>
                <a:gd name="connsiteX32" fmla="*/ 369366 w 681964"/>
                <a:gd name="connsiteY32" fmla="*/ 530309 h 649509"/>
                <a:gd name="connsiteX33" fmla="*/ 543792 w 681964"/>
                <a:gd name="connsiteY33" fmla="*/ 648245 h 649509"/>
                <a:gd name="connsiteX34" fmla="*/ 553250 w 681964"/>
                <a:gd name="connsiteY34" fmla="*/ 646673 h 649509"/>
                <a:gd name="connsiteX35" fmla="*/ 554395 w 681964"/>
                <a:gd name="connsiteY35" fmla="*/ 641466 h 649509"/>
                <a:gd name="connsiteX36" fmla="*/ 486606 w 681964"/>
                <a:gd name="connsiteY36" fmla="*/ 411852 h 649509"/>
                <a:gd name="connsiteX37" fmla="*/ 489127 w 681964"/>
                <a:gd name="connsiteY37" fmla="*/ 404117 h 649509"/>
                <a:gd name="connsiteX38" fmla="*/ 679631 w 681964"/>
                <a:gd name="connsiteY38" fmla="*/ 254895 h 649509"/>
                <a:gd name="connsiteX39" fmla="*/ 680161 w 681964"/>
                <a:gd name="connsiteY39" fmla="*/ 244953 h 649509"/>
                <a:gd name="connsiteX40" fmla="*/ 676155 w 681964"/>
                <a:gd name="connsiteY40" fmla="*/ 242728 h 6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1964" h="649509">
                  <a:moveTo>
                    <a:pt x="676155" y="242728"/>
                  </a:moveTo>
                  <a:cubicBezTo>
                    <a:pt x="605150" y="239860"/>
                    <a:pt x="521978" y="237948"/>
                    <a:pt x="435504" y="237079"/>
                  </a:cubicBezTo>
                  <a:cubicBezTo>
                    <a:pt x="432478" y="237066"/>
                    <a:pt x="429807" y="235099"/>
                    <a:pt x="428899" y="232212"/>
                  </a:cubicBezTo>
                  <a:cubicBezTo>
                    <a:pt x="401262" y="149822"/>
                    <a:pt x="372843" y="70387"/>
                    <a:pt x="347378" y="3902"/>
                  </a:cubicBezTo>
                  <a:cubicBezTo>
                    <a:pt x="345644" y="422"/>
                    <a:pt x="341418" y="-993"/>
                    <a:pt x="337938" y="740"/>
                  </a:cubicBezTo>
                  <a:cubicBezTo>
                    <a:pt x="336569" y="1423"/>
                    <a:pt x="335459" y="2532"/>
                    <a:pt x="334776" y="3902"/>
                  </a:cubicBezTo>
                  <a:cubicBezTo>
                    <a:pt x="308704" y="70387"/>
                    <a:pt x="280632" y="149909"/>
                    <a:pt x="252995" y="232212"/>
                  </a:cubicBezTo>
                  <a:cubicBezTo>
                    <a:pt x="252020" y="235050"/>
                    <a:pt x="249390" y="236988"/>
                    <a:pt x="246390" y="237079"/>
                  </a:cubicBezTo>
                  <a:cubicBezTo>
                    <a:pt x="159481" y="238035"/>
                    <a:pt x="76744" y="239947"/>
                    <a:pt x="5739" y="242728"/>
                  </a:cubicBezTo>
                  <a:cubicBezTo>
                    <a:pt x="1919" y="243446"/>
                    <a:pt x="-596" y="247126"/>
                    <a:pt x="123" y="250947"/>
                  </a:cubicBezTo>
                  <a:cubicBezTo>
                    <a:pt x="410" y="252473"/>
                    <a:pt x="1193" y="253861"/>
                    <a:pt x="2350" y="254895"/>
                  </a:cubicBezTo>
                  <a:cubicBezTo>
                    <a:pt x="58667" y="301043"/>
                    <a:pt x="123240" y="352407"/>
                    <a:pt x="192594" y="404117"/>
                  </a:cubicBezTo>
                  <a:cubicBezTo>
                    <a:pt x="194990" y="405900"/>
                    <a:pt x="196000" y="409001"/>
                    <a:pt x="195114" y="411852"/>
                  </a:cubicBezTo>
                  <a:cubicBezTo>
                    <a:pt x="170084" y="493634"/>
                    <a:pt x="147488" y="570548"/>
                    <a:pt x="127325" y="641466"/>
                  </a:cubicBezTo>
                  <a:cubicBezTo>
                    <a:pt x="126731" y="645211"/>
                    <a:pt x="129286" y="648728"/>
                    <a:pt x="133031" y="649322"/>
                  </a:cubicBezTo>
                  <a:cubicBezTo>
                    <a:pt x="134741" y="649593"/>
                    <a:pt x="136490" y="649208"/>
                    <a:pt x="137928" y="648245"/>
                  </a:cubicBezTo>
                  <a:cubicBezTo>
                    <a:pt x="190073" y="612612"/>
                    <a:pt x="244304" y="576806"/>
                    <a:pt x="301317" y="537957"/>
                  </a:cubicBezTo>
                  <a:cubicBezTo>
                    <a:pt x="292104" y="520575"/>
                    <a:pt x="283413" y="503715"/>
                    <a:pt x="275244" y="485812"/>
                  </a:cubicBezTo>
                  <a:cubicBezTo>
                    <a:pt x="267733" y="471718"/>
                    <a:pt x="261676" y="456896"/>
                    <a:pt x="257167" y="441575"/>
                  </a:cubicBezTo>
                  <a:cubicBezTo>
                    <a:pt x="252908" y="424193"/>
                    <a:pt x="261252" y="410027"/>
                    <a:pt x="270203" y="395774"/>
                  </a:cubicBezTo>
                  <a:cubicBezTo>
                    <a:pt x="290627" y="363270"/>
                    <a:pt x="319133" y="328941"/>
                    <a:pt x="333994" y="293135"/>
                  </a:cubicBezTo>
                  <a:cubicBezTo>
                    <a:pt x="340666" y="277989"/>
                    <a:pt x="343214" y="261349"/>
                    <a:pt x="341382" y="244900"/>
                  </a:cubicBezTo>
                  <a:cubicBezTo>
                    <a:pt x="340532" y="238622"/>
                    <a:pt x="338144" y="232651"/>
                    <a:pt x="334429" y="227519"/>
                  </a:cubicBezTo>
                  <a:cubicBezTo>
                    <a:pt x="333560" y="226302"/>
                    <a:pt x="332604" y="225172"/>
                    <a:pt x="331648" y="224042"/>
                  </a:cubicBezTo>
                  <a:cubicBezTo>
                    <a:pt x="331239" y="223456"/>
                    <a:pt x="331026" y="222757"/>
                    <a:pt x="331039" y="222043"/>
                  </a:cubicBezTo>
                  <a:cubicBezTo>
                    <a:pt x="331039" y="220268"/>
                    <a:pt x="332480" y="218828"/>
                    <a:pt x="334255" y="218828"/>
                  </a:cubicBezTo>
                  <a:cubicBezTo>
                    <a:pt x="334929" y="218812"/>
                    <a:pt x="335593" y="218994"/>
                    <a:pt x="336167" y="219349"/>
                  </a:cubicBezTo>
                  <a:cubicBezTo>
                    <a:pt x="371800" y="243249"/>
                    <a:pt x="394657" y="295916"/>
                    <a:pt x="383967" y="334590"/>
                  </a:cubicBezTo>
                  <a:cubicBezTo>
                    <a:pt x="381918" y="342253"/>
                    <a:pt x="378755" y="349573"/>
                    <a:pt x="374581" y="356318"/>
                  </a:cubicBezTo>
                  <a:lnTo>
                    <a:pt x="370409" y="363618"/>
                  </a:lnTo>
                  <a:cubicBezTo>
                    <a:pt x="370409" y="363618"/>
                    <a:pt x="412734" y="390820"/>
                    <a:pt x="422554" y="414894"/>
                  </a:cubicBezTo>
                  <a:cubicBezTo>
                    <a:pt x="434200" y="443661"/>
                    <a:pt x="410040" y="474774"/>
                    <a:pt x="400480" y="488941"/>
                  </a:cubicBezTo>
                  <a:cubicBezTo>
                    <a:pt x="400480" y="488941"/>
                    <a:pt x="386313" y="509277"/>
                    <a:pt x="369366" y="530309"/>
                  </a:cubicBezTo>
                  <a:cubicBezTo>
                    <a:pt x="430202" y="572199"/>
                    <a:pt x="488171" y="610352"/>
                    <a:pt x="543792" y="648245"/>
                  </a:cubicBezTo>
                  <a:cubicBezTo>
                    <a:pt x="546838" y="650423"/>
                    <a:pt x="551072" y="649719"/>
                    <a:pt x="553250" y="646673"/>
                  </a:cubicBezTo>
                  <a:cubicBezTo>
                    <a:pt x="554327" y="645167"/>
                    <a:pt x="554741" y="643286"/>
                    <a:pt x="554395" y="641466"/>
                  </a:cubicBezTo>
                  <a:cubicBezTo>
                    <a:pt x="533972" y="570548"/>
                    <a:pt x="511636" y="493721"/>
                    <a:pt x="486606" y="411852"/>
                  </a:cubicBezTo>
                  <a:cubicBezTo>
                    <a:pt x="485774" y="409001"/>
                    <a:pt x="486774" y="405931"/>
                    <a:pt x="489127" y="404117"/>
                  </a:cubicBezTo>
                  <a:cubicBezTo>
                    <a:pt x="558654" y="351972"/>
                    <a:pt x="623053" y="301130"/>
                    <a:pt x="679631" y="254895"/>
                  </a:cubicBezTo>
                  <a:cubicBezTo>
                    <a:pt x="682522" y="252296"/>
                    <a:pt x="682760" y="247845"/>
                    <a:pt x="680161" y="244953"/>
                  </a:cubicBezTo>
                  <a:cubicBezTo>
                    <a:pt x="679111" y="243785"/>
                    <a:pt x="677701" y="243002"/>
                    <a:pt x="676155" y="242728"/>
                  </a:cubicBezTo>
                  <a:close/>
                </a:path>
              </a:pathLst>
            </a:custGeom>
            <a:solidFill>
              <a:schemeClr val="bg1"/>
            </a:solidFill>
            <a:ln w="8672" cap="flat">
              <a:noFill/>
              <a:prstDash val="solid"/>
              <a:miter/>
            </a:ln>
          </p:spPr>
          <p:txBody>
            <a:bodyPr rtlCol="0" anchor="ctr"/>
            <a:lstStyle/>
            <a:p>
              <a:endParaRPr lang="en-US" sz="2592"/>
            </a:p>
          </p:txBody>
        </p:sp>
        <p:sp>
          <p:nvSpPr>
            <p:cNvPr id="14" name="Freeform: Shape 13">
              <a:extLst>
                <a:ext uri="{FF2B5EF4-FFF2-40B4-BE49-F238E27FC236}">
                  <a16:creationId xmlns:a16="http://schemas.microsoft.com/office/drawing/2014/main" id="{F070A879-A08A-F32B-0B6D-5BFB5B9C5DD6}"/>
                </a:ext>
              </a:extLst>
            </p:cNvPr>
            <p:cNvSpPr/>
            <p:nvPr/>
          </p:nvSpPr>
          <p:spPr>
            <a:xfrm>
              <a:off x="2144090" y="276459"/>
              <a:ext cx="196481" cy="224440"/>
            </a:xfrm>
            <a:custGeom>
              <a:avLst/>
              <a:gdLst>
                <a:gd name="connsiteX0" fmla="*/ 0 w 287668"/>
                <a:gd name="connsiteY0" fmla="*/ 328603 h 328602"/>
                <a:gd name="connsiteX1" fmla="*/ 7387 w 287668"/>
                <a:gd name="connsiteY1" fmla="*/ 314697 h 328602"/>
                <a:gd name="connsiteX2" fmla="*/ 22857 w 287668"/>
                <a:gd name="connsiteY2" fmla="*/ 285409 h 328602"/>
                <a:gd name="connsiteX3" fmla="*/ 24595 w 287668"/>
                <a:gd name="connsiteY3" fmla="*/ 278978 h 328602"/>
                <a:gd name="connsiteX4" fmla="*/ 24595 w 287668"/>
                <a:gd name="connsiteY4" fmla="*/ 49538 h 328602"/>
                <a:gd name="connsiteX5" fmla="*/ 22857 w 287668"/>
                <a:gd name="connsiteY5" fmla="*/ 42498 h 328602"/>
                <a:gd name="connsiteX6" fmla="*/ 7387 w 287668"/>
                <a:gd name="connsiteY6" fmla="*/ 13645 h 328602"/>
                <a:gd name="connsiteX7" fmla="*/ 0 w 287668"/>
                <a:gd name="connsiteY7" fmla="*/ 0 h 328602"/>
                <a:gd name="connsiteX8" fmla="*/ 139054 w 287668"/>
                <a:gd name="connsiteY8" fmla="*/ 0 h 328602"/>
                <a:gd name="connsiteX9" fmla="*/ 131841 w 287668"/>
                <a:gd name="connsiteY9" fmla="*/ 13384 h 328602"/>
                <a:gd name="connsiteX10" fmla="*/ 116284 w 287668"/>
                <a:gd name="connsiteY10" fmla="*/ 42498 h 328602"/>
                <a:gd name="connsiteX11" fmla="*/ 114459 w 287668"/>
                <a:gd name="connsiteY11" fmla="*/ 48930 h 328602"/>
                <a:gd name="connsiteX12" fmla="*/ 114459 w 287668"/>
                <a:gd name="connsiteY12" fmla="*/ 250124 h 328602"/>
                <a:gd name="connsiteX13" fmla="*/ 114459 w 287668"/>
                <a:gd name="connsiteY13" fmla="*/ 262726 h 328602"/>
                <a:gd name="connsiteX14" fmla="*/ 114459 w 287668"/>
                <a:gd name="connsiteY14" fmla="*/ 264203 h 328602"/>
                <a:gd name="connsiteX15" fmla="*/ 118022 w 287668"/>
                <a:gd name="connsiteY15" fmla="*/ 264203 h 328602"/>
                <a:gd name="connsiteX16" fmla="*/ 235871 w 287668"/>
                <a:gd name="connsiteY16" fmla="*/ 264203 h 328602"/>
                <a:gd name="connsiteX17" fmla="*/ 243866 w 287668"/>
                <a:gd name="connsiteY17" fmla="*/ 262117 h 328602"/>
                <a:gd name="connsiteX18" fmla="*/ 272199 w 287668"/>
                <a:gd name="connsiteY18" fmla="*/ 247430 h 328602"/>
                <a:gd name="connsiteX19" fmla="*/ 287668 w 287668"/>
                <a:gd name="connsiteY19" fmla="*/ 239347 h 328602"/>
                <a:gd name="connsiteX20" fmla="*/ 285583 w 287668"/>
                <a:gd name="connsiteY20" fmla="*/ 251427 h 328602"/>
                <a:gd name="connsiteX21" fmla="*/ 282975 w 287668"/>
                <a:gd name="connsiteY21" fmla="*/ 265333 h 328602"/>
                <a:gd name="connsiteX22" fmla="*/ 271677 w 287668"/>
                <a:gd name="connsiteY22" fmla="*/ 322867 h 328602"/>
                <a:gd name="connsiteX23" fmla="*/ 271677 w 287668"/>
                <a:gd name="connsiteY23" fmla="*/ 324952 h 328602"/>
                <a:gd name="connsiteX24" fmla="*/ 271677 w 287668"/>
                <a:gd name="connsiteY24" fmla="*/ 328603 h 3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668" h="328602">
                  <a:moveTo>
                    <a:pt x="0" y="328603"/>
                  </a:moveTo>
                  <a:lnTo>
                    <a:pt x="7387" y="314697"/>
                  </a:lnTo>
                  <a:cubicBezTo>
                    <a:pt x="12602" y="304963"/>
                    <a:pt x="17729" y="295230"/>
                    <a:pt x="22857" y="285409"/>
                  </a:cubicBezTo>
                  <a:cubicBezTo>
                    <a:pt x="23943" y="283436"/>
                    <a:pt x="24543" y="281230"/>
                    <a:pt x="24595" y="278978"/>
                  </a:cubicBezTo>
                  <a:cubicBezTo>
                    <a:pt x="24595" y="202498"/>
                    <a:pt x="24595" y="126018"/>
                    <a:pt x="24595" y="49538"/>
                  </a:cubicBezTo>
                  <a:cubicBezTo>
                    <a:pt x="24543" y="47092"/>
                    <a:pt x="23952" y="44687"/>
                    <a:pt x="22857" y="42498"/>
                  </a:cubicBezTo>
                  <a:cubicBezTo>
                    <a:pt x="17816" y="32852"/>
                    <a:pt x="12602" y="23205"/>
                    <a:pt x="7387" y="13645"/>
                  </a:cubicBezTo>
                  <a:lnTo>
                    <a:pt x="0" y="0"/>
                  </a:lnTo>
                  <a:lnTo>
                    <a:pt x="139054" y="0"/>
                  </a:lnTo>
                  <a:lnTo>
                    <a:pt x="131841" y="13384"/>
                  </a:lnTo>
                  <a:cubicBezTo>
                    <a:pt x="126539" y="23118"/>
                    <a:pt x="121325" y="32765"/>
                    <a:pt x="116284" y="42498"/>
                  </a:cubicBezTo>
                  <a:cubicBezTo>
                    <a:pt x="115154" y="44459"/>
                    <a:pt x="114528" y="46668"/>
                    <a:pt x="114459" y="48930"/>
                  </a:cubicBezTo>
                  <a:cubicBezTo>
                    <a:pt x="114459" y="115908"/>
                    <a:pt x="114459" y="182972"/>
                    <a:pt x="114459" y="250124"/>
                  </a:cubicBezTo>
                  <a:lnTo>
                    <a:pt x="114459" y="262726"/>
                  </a:lnTo>
                  <a:cubicBezTo>
                    <a:pt x="114415" y="263218"/>
                    <a:pt x="114415" y="263711"/>
                    <a:pt x="114459" y="264203"/>
                  </a:cubicBezTo>
                  <a:lnTo>
                    <a:pt x="118022" y="264203"/>
                  </a:lnTo>
                  <a:lnTo>
                    <a:pt x="235871" y="264203"/>
                  </a:lnTo>
                  <a:cubicBezTo>
                    <a:pt x="238652" y="264074"/>
                    <a:pt x="241372" y="263364"/>
                    <a:pt x="243866" y="262117"/>
                  </a:cubicBezTo>
                  <a:cubicBezTo>
                    <a:pt x="253252" y="257424"/>
                    <a:pt x="262465" y="252557"/>
                    <a:pt x="272199" y="247430"/>
                  </a:cubicBezTo>
                  <a:lnTo>
                    <a:pt x="287668" y="239347"/>
                  </a:lnTo>
                  <a:lnTo>
                    <a:pt x="285583" y="251427"/>
                  </a:lnTo>
                  <a:cubicBezTo>
                    <a:pt x="284713" y="256294"/>
                    <a:pt x="283844" y="260814"/>
                    <a:pt x="282975" y="265333"/>
                  </a:cubicBezTo>
                  <a:lnTo>
                    <a:pt x="271677" y="322867"/>
                  </a:lnTo>
                  <a:cubicBezTo>
                    <a:pt x="271634" y="323561"/>
                    <a:pt x="271634" y="324258"/>
                    <a:pt x="271677" y="324952"/>
                  </a:cubicBezTo>
                  <a:lnTo>
                    <a:pt x="271677" y="328603"/>
                  </a:lnTo>
                  <a:close/>
                </a:path>
              </a:pathLst>
            </a:custGeom>
            <a:solidFill>
              <a:schemeClr val="bg1"/>
            </a:solidFill>
            <a:ln w="8672" cap="flat">
              <a:noFill/>
              <a:prstDash val="solid"/>
              <a:miter/>
            </a:ln>
          </p:spPr>
          <p:txBody>
            <a:bodyPr rtlCol="0" anchor="ctr"/>
            <a:lstStyle/>
            <a:p>
              <a:endParaRPr lang="en-US" sz="2592"/>
            </a:p>
          </p:txBody>
        </p:sp>
        <p:sp>
          <p:nvSpPr>
            <p:cNvPr id="15" name="Freeform: Shape 14">
              <a:extLst>
                <a:ext uri="{FF2B5EF4-FFF2-40B4-BE49-F238E27FC236}">
                  <a16:creationId xmlns:a16="http://schemas.microsoft.com/office/drawing/2014/main" id="{FF079CD5-13FD-75B6-5C93-71CB4FDE6102}"/>
                </a:ext>
              </a:extLst>
            </p:cNvPr>
            <p:cNvSpPr/>
            <p:nvPr/>
          </p:nvSpPr>
          <p:spPr>
            <a:xfrm>
              <a:off x="3062270" y="276519"/>
              <a:ext cx="219631" cy="223965"/>
            </a:xfrm>
            <a:custGeom>
              <a:avLst/>
              <a:gdLst>
                <a:gd name="connsiteX0" fmla="*/ 90907 w 321562"/>
                <a:gd name="connsiteY0" fmla="*/ 327907 h 327907"/>
                <a:gd name="connsiteX1" fmla="*/ 92819 w 321562"/>
                <a:gd name="connsiteY1" fmla="*/ 324431 h 327907"/>
                <a:gd name="connsiteX2" fmla="*/ 97425 w 321562"/>
                <a:gd name="connsiteY2" fmla="*/ 315740 h 327907"/>
                <a:gd name="connsiteX3" fmla="*/ 107854 w 321562"/>
                <a:gd name="connsiteY3" fmla="*/ 296968 h 327907"/>
                <a:gd name="connsiteX4" fmla="*/ 116110 w 321562"/>
                <a:gd name="connsiteY4" fmla="*/ 264898 h 327907"/>
                <a:gd name="connsiteX5" fmla="*/ 116110 w 321562"/>
                <a:gd name="connsiteY5" fmla="*/ 119760 h 327907"/>
                <a:gd name="connsiteX6" fmla="*/ 116110 w 321562"/>
                <a:gd name="connsiteY6" fmla="*/ 64139 h 327907"/>
                <a:gd name="connsiteX7" fmla="*/ 116110 w 321562"/>
                <a:gd name="connsiteY7" fmla="*/ 64139 h 327907"/>
                <a:gd name="connsiteX8" fmla="*/ 112460 w 321562"/>
                <a:gd name="connsiteY8" fmla="*/ 64139 h 327907"/>
                <a:gd name="connsiteX9" fmla="*/ 82737 w 321562"/>
                <a:gd name="connsiteY9" fmla="*/ 64139 h 327907"/>
                <a:gd name="connsiteX10" fmla="*/ 51885 w 321562"/>
                <a:gd name="connsiteY10" fmla="*/ 64139 h 327907"/>
                <a:gd name="connsiteX11" fmla="*/ 43889 w 321562"/>
                <a:gd name="connsiteY11" fmla="*/ 66225 h 327907"/>
                <a:gd name="connsiteX12" fmla="*/ 14948 w 321562"/>
                <a:gd name="connsiteY12" fmla="*/ 81260 h 327907"/>
                <a:gd name="connsiteX13" fmla="*/ 0 w 321562"/>
                <a:gd name="connsiteY13" fmla="*/ 89082 h 327907"/>
                <a:gd name="connsiteX14" fmla="*/ 17382 w 321562"/>
                <a:gd name="connsiteY14" fmla="*/ 0 h 327907"/>
                <a:gd name="connsiteX15" fmla="*/ 304181 w 321562"/>
                <a:gd name="connsiteY15" fmla="*/ 0 h 327907"/>
                <a:gd name="connsiteX16" fmla="*/ 321563 w 321562"/>
                <a:gd name="connsiteY16" fmla="*/ 88647 h 327907"/>
                <a:gd name="connsiteX17" fmla="*/ 311742 w 321562"/>
                <a:gd name="connsiteY17" fmla="*/ 83780 h 327907"/>
                <a:gd name="connsiteX18" fmla="*/ 303573 w 321562"/>
                <a:gd name="connsiteY18" fmla="*/ 79695 h 327907"/>
                <a:gd name="connsiteX19" fmla="*/ 294013 w 321562"/>
                <a:gd name="connsiteY19" fmla="*/ 74307 h 327907"/>
                <a:gd name="connsiteX20" fmla="*/ 273155 w 321562"/>
                <a:gd name="connsiteY20" fmla="*/ 64486 h 327907"/>
                <a:gd name="connsiteX21" fmla="*/ 259423 w 321562"/>
                <a:gd name="connsiteY21" fmla="*/ 63096 h 327907"/>
                <a:gd name="connsiteX22" fmla="*/ 249255 w 321562"/>
                <a:gd name="connsiteY22" fmla="*/ 63096 h 327907"/>
                <a:gd name="connsiteX23" fmla="*/ 238739 w 321562"/>
                <a:gd name="connsiteY23" fmla="*/ 63096 h 327907"/>
                <a:gd name="connsiteX24" fmla="*/ 204844 w 321562"/>
                <a:gd name="connsiteY24" fmla="*/ 63096 h 327907"/>
                <a:gd name="connsiteX25" fmla="*/ 204844 w 321562"/>
                <a:gd name="connsiteY25" fmla="*/ 97859 h 327907"/>
                <a:gd name="connsiteX26" fmla="*/ 204844 w 321562"/>
                <a:gd name="connsiteY26" fmla="*/ 277153 h 327907"/>
                <a:gd name="connsiteX27" fmla="*/ 206756 w 321562"/>
                <a:gd name="connsiteY27" fmla="*/ 284627 h 327907"/>
                <a:gd name="connsiteX28" fmla="*/ 219706 w 321562"/>
                <a:gd name="connsiteY28" fmla="*/ 308700 h 327907"/>
                <a:gd name="connsiteX29" fmla="*/ 225528 w 321562"/>
                <a:gd name="connsiteY29" fmla="*/ 319303 h 327907"/>
                <a:gd name="connsiteX30" fmla="*/ 227006 w 321562"/>
                <a:gd name="connsiteY30" fmla="*/ 322432 h 327907"/>
                <a:gd name="connsiteX31" fmla="*/ 229266 w 321562"/>
                <a:gd name="connsiteY31" fmla="*/ 327386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562" h="327907">
                  <a:moveTo>
                    <a:pt x="90907" y="327907"/>
                  </a:moveTo>
                  <a:lnTo>
                    <a:pt x="92819" y="324431"/>
                  </a:lnTo>
                  <a:cubicBezTo>
                    <a:pt x="94383" y="321476"/>
                    <a:pt x="95947" y="318608"/>
                    <a:pt x="97425" y="315740"/>
                  </a:cubicBezTo>
                  <a:cubicBezTo>
                    <a:pt x="100814" y="309222"/>
                    <a:pt x="104030" y="302964"/>
                    <a:pt x="107854" y="296968"/>
                  </a:cubicBezTo>
                  <a:cubicBezTo>
                    <a:pt x="113790" y="287362"/>
                    <a:pt x="116675" y="276178"/>
                    <a:pt x="116110" y="264898"/>
                  </a:cubicBezTo>
                  <a:cubicBezTo>
                    <a:pt x="116110" y="216577"/>
                    <a:pt x="116110" y="167387"/>
                    <a:pt x="116110" y="119760"/>
                  </a:cubicBezTo>
                  <a:lnTo>
                    <a:pt x="116110" y="64139"/>
                  </a:lnTo>
                  <a:lnTo>
                    <a:pt x="116110" y="64139"/>
                  </a:lnTo>
                  <a:lnTo>
                    <a:pt x="112460" y="64139"/>
                  </a:lnTo>
                  <a:lnTo>
                    <a:pt x="82737" y="64139"/>
                  </a:lnTo>
                  <a:cubicBezTo>
                    <a:pt x="72482" y="64139"/>
                    <a:pt x="62227" y="64139"/>
                    <a:pt x="51885" y="64139"/>
                  </a:cubicBezTo>
                  <a:cubicBezTo>
                    <a:pt x="49095" y="64214"/>
                    <a:pt x="46357" y="64927"/>
                    <a:pt x="43889" y="66225"/>
                  </a:cubicBezTo>
                  <a:cubicBezTo>
                    <a:pt x="34242" y="71091"/>
                    <a:pt x="24769" y="76045"/>
                    <a:pt x="14948" y="81260"/>
                  </a:cubicBezTo>
                  <a:lnTo>
                    <a:pt x="0" y="89082"/>
                  </a:lnTo>
                  <a:lnTo>
                    <a:pt x="17382" y="0"/>
                  </a:lnTo>
                  <a:lnTo>
                    <a:pt x="304181" y="0"/>
                  </a:lnTo>
                  <a:lnTo>
                    <a:pt x="321563" y="88647"/>
                  </a:lnTo>
                  <a:lnTo>
                    <a:pt x="311742" y="83780"/>
                  </a:lnTo>
                  <a:lnTo>
                    <a:pt x="303573" y="79695"/>
                  </a:lnTo>
                  <a:cubicBezTo>
                    <a:pt x="300357" y="78044"/>
                    <a:pt x="297142" y="76132"/>
                    <a:pt x="294013" y="74307"/>
                  </a:cubicBezTo>
                  <a:cubicBezTo>
                    <a:pt x="287573" y="70038"/>
                    <a:pt x="280551" y="66730"/>
                    <a:pt x="273155" y="64486"/>
                  </a:cubicBezTo>
                  <a:cubicBezTo>
                    <a:pt x="268653" y="63470"/>
                    <a:pt x="264038" y="63003"/>
                    <a:pt x="259423" y="63096"/>
                  </a:cubicBezTo>
                  <a:cubicBezTo>
                    <a:pt x="256034" y="63096"/>
                    <a:pt x="252644" y="63096"/>
                    <a:pt x="249255" y="63096"/>
                  </a:cubicBezTo>
                  <a:cubicBezTo>
                    <a:pt x="245865" y="63096"/>
                    <a:pt x="242215" y="63096"/>
                    <a:pt x="238739" y="63096"/>
                  </a:cubicBezTo>
                  <a:lnTo>
                    <a:pt x="204844" y="63096"/>
                  </a:lnTo>
                  <a:lnTo>
                    <a:pt x="204844" y="97859"/>
                  </a:lnTo>
                  <a:cubicBezTo>
                    <a:pt x="204844" y="157595"/>
                    <a:pt x="204844" y="217359"/>
                    <a:pt x="204844" y="277153"/>
                  </a:cubicBezTo>
                  <a:cubicBezTo>
                    <a:pt x="204879" y="279761"/>
                    <a:pt x="205531" y="282323"/>
                    <a:pt x="206756" y="284627"/>
                  </a:cubicBezTo>
                  <a:cubicBezTo>
                    <a:pt x="211015" y="292709"/>
                    <a:pt x="215447" y="300705"/>
                    <a:pt x="219706" y="308700"/>
                  </a:cubicBezTo>
                  <a:lnTo>
                    <a:pt x="225528" y="319303"/>
                  </a:lnTo>
                  <a:lnTo>
                    <a:pt x="227006" y="322432"/>
                  </a:lnTo>
                  <a:lnTo>
                    <a:pt x="229266" y="327386"/>
                  </a:lnTo>
                  <a:close/>
                </a:path>
              </a:pathLst>
            </a:custGeom>
            <a:solidFill>
              <a:schemeClr val="bg1"/>
            </a:solidFill>
            <a:ln w="8672" cap="flat">
              <a:noFill/>
              <a:prstDash val="solid"/>
              <a:miter/>
            </a:ln>
          </p:spPr>
          <p:txBody>
            <a:bodyPr rtlCol="0" anchor="ctr"/>
            <a:lstStyle/>
            <a:p>
              <a:endParaRPr lang="en-US" sz="2592"/>
            </a:p>
          </p:txBody>
        </p:sp>
        <p:sp>
          <p:nvSpPr>
            <p:cNvPr id="16" name="Freeform: Shape 15">
              <a:extLst>
                <a:ext uri="{FF2B5EF4-FFF2-40B4-BE49-F238E27FC236}">
                  <a16:creationId xmlns:a16="http://schemas.microsoft.com/office/drawing/2014/main" id="{A3CB2DD5-AD6D-01E7-15E3-5D1545E71090}"/>
                </a:ext>
              </a:extLst>
            </p:cNvPr>
            <p:cNvSpPr/>
            <p:nvPr/>
          </p:nvSpPr>
          <p:spPr>
            <a:xfrm>
              <a:off x="3516908" y="276874"/>
              <a:ext cx="252932" cy="243197"/>
            </a:xfrm>
            <a:custGeom>
              <a:avLst/>
              <a:gdLst>
                <a:gd name="connsiteX0" fmla="*/ 309309 w 370318"/>
                <a:gd name="connsiteY0" fmla="*/ 356066 h 356065"/>
                <a:gd name="connsiteX1" fmla="*/ 301921 w 370318"/>
                <a:gd name="connsiteY1" fmla="*/ 355371 h 356065"/>
                <a:gd name="connsiteX2" fmla="*/ 286799 w 370318"/>
                <a:gd name="connsiteY2" fmla="*/ 353806 h 356065"/>
                <a:gd name="connsiteX3" fmla="*/ 205800 w 370318"/>
                <a:gd name="connsiteY3" fmla="*/ 313394 h 356065"/>
                <a:gd name="connsiteX4" fmla="*/ 157218 w 370318"/>
                <a:gd name="connsiteY4" fmla="*/ 225268 h 356065"/>
                <a:gd name="connsiteX5" fmla="*/ 152091 w 370318"/>
                <a:gd name="connsiteY5" fmla="*/ 221357 h 356065"/>
                <a:gd name="connsiteX6" fmla="*/ 134709 w 370318"/>
                <a:gd name="connsiteY6" fmla="*/ 221357 h 356065"/>
                <a:gd name="connsiteX7" fmla="*/ 114111 w 370318"/>
                <a:gd name="connsiteY7" fmla="*/ 221357 h 356065"/>
                <a:gd name="connsiteX8" fmla="*/ 114111 w 370318"/>
                <a:gd name="connsiteY8" fmla="*/ 238739 h 356065"/>
                <a:gd name="connsiteX9" fmla="*/ 114111 w 370318"/>
                <a:gd name="connsiteY9" fmla="*/ 278022 h 356065"/>
                <a:gd name="connsiteX10" fmla="*/ 116110 w 370318"/>
                <a:gd name="connsiteY10" fmla="*/ 285496 h 356065"/>
                <a:gd name="connsiteX11" fmla="*/ 128712 w 370318"/>
                <a:gd name="connsiteY11" fmla="*/ 309309 h 356065"/>
                <a:gd name="connsiteX12" fmla="*/ 134622 w 370318"/>
                <a:gd name="connsiteY12" fmla="*/ 320346 h 356065"/>
                <a:gd name="connsiteX13" fmla="*/ 135839 w 370318"/>
                <a:gd name="connsiteY13" fmla="*/ 323127 h 356065"/>
                <a:gd name="connsiteX14" fmla="*/ 138011 w 370318"/>
                <a:gd name="connsiteY14" fmla="*/ 327994 h 356065"/>
                <a:gd name="connsiteX15" fmla="*/ 261 w 370318"/>
                <a:gd name="connsiteY15" fmla="*/ 327994 h 356065"/>
                <a:gd name="connsiteX16" fmla="*/ 2086 w 370318"/>
                <a:gd name="connsiteY16" fmla="*/ 324518 h 356065"/>
                <a:gd name="connsiteX17" fmla="*/ 5475 w 370318"/>
                <a:gd name="connsiteY17" fmla="*/ 317739 h 356065"/>
                <a:gd name="connsiteX18" fmla="*/ 13297 w 370318"/>
                <a:gd name="connsiteY18" fmla="*/ 303399 h 356065"/>
                <a:gd name="connsiteX19" fmla="*/ 24943 w 370318"/>
                <a:gd name="connsiteY19" fmla="*/ 257772 h 356065"/>
                <a:gd name="connsiteX20" fmla="*/ 24943 w 370318"/>
                <a:gd name="connsiteY20" fmla="*/ 124627 h 356065"/>
                <a:gd name="connsiteX21" fmla="*/ 24943 w 370318"/>
                <a:gd name="connsiteY21" fmla="*/ 50842 h 356065"/>
                <a:gd name="connsiteX22" fmla="*/ 22422 w 370318"/>
                <a:gd name="connsiteY22" fmla="*/ 40760 h 356065"/>
                <a:gd name="connsiteX23" fmla="*/ 7387 w 370318"/>
                <a:gd name="connsiteY23" fmla="*/ 13732 h 356065"/>
                <a:gd name="connsiteX24" fmla="*/ 0 w 370318"/>
                <a:gd name="connsiteY24" fmla="*/ 0 h 356065"/>
                <a:gd name="connsiteX25" fmla="*/ 120977 w 370318"/>
                <a:gd name="connsiteY25" fmla="*/ 0 h 356065"/>
                <a:gd name="connsiteX26" fmla="*/ 301835 w 370318"/>
                <a:gd name="connsiteY26" fmla="*/ 55274 h 356065"/>
                <a:gd name="connsiteX27" fmla="*/ 313915 w 370318"/>
                <a:gd name="connsiteY27" fmla="*/ 151743 h 356065"/>
                <a:gd name="connsiteX28" fmla="*/ 256121 w 370318"/>
                <a:gd name="connsiteY28" fmla="*/ 203888 h 356065"/>
                <a:gd name="connsiteX29" fmla="*/ 251514 w 370318"/>
                <a:gd name="connsiteY29" fmla="*/ 205974 h 356065"/>
                <a:gd name="connsiteX30" fmla="*/ 248472 w 370318"/>
                <a:gd name="connsiteY30" fmla="*/ 207452 h 356065"/>
                <a:gd name="connsiteX31" fmla="*/ 249081 w 370318"/>
                <a:gd name="connsiteY31" fmla="*/ 210493 h 356065"/>
                <a:gd name="connsiteX32" fmla="*/ 250124 w 370318"/>
                <a:gd name="connsiteY32" fmla="*/ 216490 h 356065"/>
                <a:gd name="connsiteX33" fmla="*/ 250124 w 370318"/>
                <a:gd name="connsiteY33" fmla="*/ 216490 h 356065"/>
                <a:gd name="connsiteX34" fmla="*/ 250124 w 370318"/>
                <a:gd name="connsiteY34" fmla="*/ 217185 h 356065"/>
                <a:gd name="connsiteX35" fmla="*/ 293578 w 370318"/>
                <a:gd name="connsiteY35" fmla="*/ 295403 h 356065"/>
                <a:gd name="connsiteX36" fmla="*/ 352763 w 370318"/>
                <a:gd name="connsiteY36" fmla="*/ 340075 h 356065"/>
                <a:gd name="connsiteX37" fmla="*/ 359803 w 370318"/>
                <a:gd name="connsiteY37" fmla="*/ 342856 h 356065"/>
                <a:gd name="connsiteX38" fmla="*/ 370319 w 370318"/>
                <a:gd name="connsiteY38" fmla="*/ 347027 h 356065"/>
                <a:gd name="connsiteX39" fmla="*/ 363018 w 370318"/>
                <a:gd name="connsiteY39" fmla="*/ 348765 h 356065"/>
                <a:gd name="connsiteX40" fmla="*/ 333643 w 370318"/>
                <a:gd name="connsiteY40" fmla="*/ 353980 h 356065"/>
                <a:gd name="connsiteX41" fmla="*/ 318955 w 370318"/>
                <a:gd name="connsiteY41" fmla="*/ 355457 h 356065"/>
                <a:gd name="connsiteX42" fmla="*/ 312264 w 370318"/>
                <a:gd name="connsiteY42" fmla="*/ 356066 h 356065"/>
                <a:gd name="connsiteX43" fmla="*/ 114024 w 370318"/>
                <a:gd name="connsiteY43" fmla="*/ 165735 h 356065"/>
                <a:gd name="connsiteX44" fmla="*/ 177555 w 370318"/>
                <a:gd name="connsiteY44" fmla="*/ 163041 h 356065"/>
                <a:gd name="connsiteX45" fmla="*/ 207886 w 370318"/>
                <a:gd name="connsiteY45" fmla="*/ 154350 h 356065"/>
                <a:gd name="connsiteX46" fmla="*/ 235002 w 370318"/>
                <a:gd name="connsiteY46" fmla="*/ 121412 h 356065"/>
                <a:gd name="connsiteX47" fmla="*/ 225007 w 370318"/>
                <a:gd name="connsiteY47" fmla="*/ 82042 h 356065"/>
                <a:gd name="connsiteX48" fmla="*/ 178945 w 370318"/>
                <a:gd name="connsiteY48" fmla="*/ 58229 h 356065"/>
                <a:gd name="connsiteX49" fmla="*/ 132449 w 370318"/>
                <a:gd name="connsiteY49" fmla="*/ 57099 h 356065"/>
                <a:gd name="connsiteX50" fmla="*/ 113937 w 370318"/>
                <a:gd name="connsiteY50" fmla="*/ 57099 h 35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0318" h="356065">
                  <a:moveTo>
                    <a:pt x="309309" y="356066"/>
                  </a:moveTo>
                  <a:lnTo>
                    <a:pt x="301921" y="355371"/>
                  </a:lnTo>
                  <a:cubicBezTo>
                    <a:pt x="296881" y="354936"/>
                    <a:pt x="291840" y="354501"/>
                    <a:pt x="286799" y="353806"/>
                  </a:cubicBezTo>
                  <a:cubicBezTo>
                    <a:pt x="255921" y="350173"/>
                    <a:pt x="227275" y="335881"/>
                    <a:pt x="205800" y="313394"/>
                  </a:cubicBezTo>
                  <a:cubicBezTo>
                    <a:pt x="182935" y="288225"/>
                    <a:pt x="166291" y="258040"/>
                    <a:pt x="157218" y="225268"/>
                  </a:cubicBezTo>
                  <a:cubicBezTo>
                    <a:pt x="156088" y="221878"/>
                    <a:pt x="155045" y="221357"/>
                    <a:pt x="152091" y="221357"/>
                  </a:cubicBezTo>
                  <a:cubicBezTo>
                    <a:pt x="146007" y="221357"/>
                    <a:pt x="140184" y="221357"/>
                    <a:pt x="134709" y="221357"/>
                  </a:cubicBezTo>
                  <a:lnTo>
                    <a:pt x="114111" y="221357"/>
                  </a:lnTo>
                  <a:lnTo>
                    <a:pt x="114111" y="238739"/>
                  </a:lnTo>
                  <a:cubicBezTo>
                    <a:pt x="114111" y="251862"/>
                    <a:pt x="114111" y="264811"/>
                    <a:pt x="114111" y="278022"/>
                  </a:cubicBezTo>
                  <a:cubicBezTo>
                    <a:pt x="114268" y="280623"/>
                    <a:pt x="114946" y="283166"/>
                    <a:pt x="116110" y="285496"/>
                  </a:cubicBezTo>
                  <a:cubicBezTo>
                    <a:pt x="120282" y="293491"/>
                    <a:pt x="124801" y="301400"/>
                    <a:pt x="128712" y="309309"/>
                  </a:cubicBezTo>
                  <a:lnTo>
                    <a:pt x="134622" y="320346"/>
                  </a:lnTo>
                  <a:cubicBezTo>
                    <a:pt x="135056" y="321215"/>
                    <a:pt x="135404" y="322171"/>
                    <a:pt x="135839" y="323127"/>
                  </a:cubicBezTo>
                  <a:lnTo>
                    <a:pt x="138011" y="327994"/>
                  </a:lnTo>
                  <a:lnTo>
                    <a:pt x="261" y="327994"/>
                  </a:lnTo>
                  <a:lnTo>
                    <a:pt x="2086" y="324518"/>
                  </a:lnTo>
                  <a:cubicBezTo>
                    <a:pt x="3303" y="322258"/>
                    <a:pt x="4345" y="319999"/>
                    <a:pt x="5475" y="317739"/>
                  </a:cubicBezTo>
                  <a:cubicBezTo>
                    <a:pt x="7805" y="312812"/>
                    <a:pt x="10412" y="308023"/>
                    <a:pt x="13297" y="303399"/>
                  </a:cubicBezTo>
                  <a:cubicBezTo>
                    <a:pt x="21866" y="289786"/>
                    <a:pt x="25942" y="273826"/>
                    <a:pt x="24943" y="257772"/>
                  </a:cubicBezTo>
                  <a:cubicBezTo>
                    <a:pt x="24421" y="214317"/>
                    <a:pt x="24943" y="170863"/>
                    <a:pt x="24943" y="124627"/>
                  </a:cubicBezTo>
                  <a:cubicBezTo>
                    <a:pt x="24943" y="100293"/>
                    <a:pt x="24943" y="75698"/>
                    <a:pt x="24943" y="50842"/>
                  </a:cubicBezTo>
                  <a:cubicBezTo>
                    <a:pt x="24865" y="47336"/>
                    <a:pt x="24004" y="43892"/>
                    <a:pt x="22422" y="40760"/>
                  </a:cubicBezTo>
                  <a:cubicBezTo>
                    <a:pt x="17295" y="31113"/>
                    <a:pt x="12341" y="22422"/>
                    <a:pt x="7387" y="13732"/>
                  </a:cubicBezTo>
                  <a:lnTo>
                    <a:pt x="0" y="0"/>
                  </a:lnTo>
                  <a:lnTo>
                    <a:pt x="120977" y="0"/>
                  </a:lnTo>
                  <a:cubicBezTo>
                    <a:pt x="182248" y="0"/>
                    <a:pt x="258554" y="0"/>
                    <a:pt x="301835" y="55274"/>
                  </a:cubicBezTo>
                  <a:cubicBezTo>
                    <a:pt x="326082" y="86387"/>
                    <a:pt x="330167" y="118804"/>
                    <a:pt x="313915" y="151743"/>
                  </a:cubicBezTo>
                  <a:cubicBezTo>
                    <a:pt x="303138" y="173644"/>
                    <a:pt x="284800" y="190157"/>
                    <a:pt x="256121" y="203888"/>
                  </a:cubicBezTo>
                  <a:lnTo>
                    <a:pt x="251514" y="205974"/>
                  </a:lnTo>
                  <a:cubicBezTo>
                    <a:pt x="250463" y="206378"/>
                    <a:pt x="249446" y="206873"/>
                    <a:pt x="248472" y="207452"/>
                  </a:cubicBezTo>
                  <a:cubicBezTo>
                    <a:pt x="248611" y="208477"/>
                    <a:pt x="248811" y="209493"/>
                    <a:pt x="249081" y="210493"/>
                  </a:cubicBezTo>
                  <a:cubicBezTo>
                    <a:pt x="249081" y="211971"/>
                    <a:pt x="249776" y="213883"/>
                    <a:pt x="250124" y="216490"/>
                  </a:cubicBezTo>
                  <a:lnTo>
                    <a:pt x="250124" y="216490"/>
                  </a:lnTo>
                  <a:cubicBezTo>
                    <a:pt x="250124" y="216490"/>
                    <a:pt x="250124" y="216490"/>
                    <a:pt x="250124" y="217185"/>
                  </a:cubicBezTo>
                  <a:cubicBezTo>
                    <a:pt x="258432" y="246238"/>
                    <a:pt x="273302" y="272997"/>
                    <a:pt x="293578" y="295403"/>
                  </a:cubicBezTo>
                  <a:cubicBezTo>
                    <a:pt x="309665" y="314588"/>
                    <a:pt x="329906" y="329864"/>
                    <a:pt x="352763" y="340075"/>
                  </a:cubicBezTo>
                  <a:cubicBezTo>
                    <a:pt x="355023" y="341117"/>
                    <a:pt x="357456" y="341987"/>
                    <a:pt x="359803" y="342856"/>
                  </a:cubicBezTo>
                  <a:lnTo>
                    <a:pt x="370319" y="347027"/>
                  </a:lnTo>
                  <a:lnTo>
                    <a:pt x="363018" y="348765"/>
                  </a:lnTo>
                  <a:cubicBezTo>
                    <a:pt x="353328" y="351016"/>
                    <a:pt x="343516" y="352756"/>
                    <a:pt x="333643" y="353980"/>
                  </a:cubicBezTo>
                  <a:cubicBezTo>
                    <a:pt x="328776" y="354588"/>
                    <a:pt x="323823" y="355023"/>
                    <a:pt x="318955" y="355457"/>
                  </a:cubicBezTo>
                  <a:lnTo>
                    <a:pt x="312264" y="356066"/>
                  </a:lnTo>
                  <a:close/>
                  <a:moveTo>
                    <a:pt x="114024" y="165735"/>
                  </a:moveTo>
                  <a:cubicBezTo>
                    <a:pt x="135578" y="165735"/>
                    <a:pt x="156957" y="164345"/>
                    <a:pt x="177555" y="163041"/>
                  </a:cubicBezTo>
                  <a:cubicBezTo>
                    <a:pt x="188140" y="162165"/>
                    <a:pt x="198448" y="159212"/>
                    <a:pt x="207886" y="154350"/>
                  </a:cubicBezTo>
                  <a:cubicBezTo>
                    <a:pt x="221505" y="148118"/>
                    <a:pt x="231499" y="135973"/>
                    <a:pt x="235002" y="121412"/>
                  </a:cubicBezTo>
                  <a:cubicBezTo>
                    <a:pt x="237922" y="107449"/>
                    <a:pt x="234237" y="92921"/>
                    <a:pt x="225007" y="82042"/>
                  </a:cubicBezTo>
                  <a:cubicBezTo>
                    <a:pt x="213813" y="67825"/>
                    <a:pt x="197014" y="59143"/>
                    <a:pt x="178945" y="58229"/>
                  </a:cubicBezTo>
                  <a:cubicBezTo>
                    <a:pt x="163563" y="57099"/>
                    <a:pt x="147745" y="57099"/>
                    <a:pt x="132449" y="57099"/>
                  </a:cubicBezTo>
                  <a:lnTo>
                    <a:pt x="113937" y="57099"/>
                  </a:lnTo>
                  <a:close/>
                </a:path>
              </a:pathLst>
            </a:custGeom>
            <a:solidFill>
              <a:schemeClr val="bg1"/>
            </a:solidFill>
            <a:ln w="8672" cap="flat">
              <a:noFill/>
              <a:prstDash val="solid"/>
              <a:miter/>
            </a:ln>
          </p:spPr>
          <p:txBody>
            <a:bodyPr rtlCol="0" anchor="ctr"/>
            <a:lstStyle/>
            <a:p>
              <a:endParaRPr lang="en-US" sz="2592"/>
            </a:p>
          </p:txBody>
        </p:sp>
        <p:sp>
          <p:nvSpPr>
            <p:cNvPr id="17" name="Freeform: Shape 16">
              <a:extLst>
                <a:ext uri="{FF2B5EF4-FFF2-40B4-BE49-F238E27FC236}">
                  <a16:creationId xmlns:a16="http://schemas.microsoft.com/office/drawing/2014/main" id="{EE1D9FAD-6251-A5A8-83DE-5E4AED213529}"/>
                </a:ext>
              </a:extLst>
            </p:cNvPr>
            <p:cNvSpPr/>
            <p:nvPr/>
          </p:nvSpPr>
          <p:spPr>
            <a:xfrm>
              <a:off x="2590180" y="270642"/>
              <a:ext cx="196243" cy="230613"/>
            </a:xfrm>
            <a:custGeom>
              <a:avLst/>
              <a:gdLst>
                <a:gd name="connsiteX0" fmla="*/ 0 w 287320"/>
                <a:gd name="connsiteY0" fmla="*/ 337641 h 337641"/>
                <a:gd name="connsiteX1" fmla="*/ 7127 w 287320"/>
                <a:gd name="connsiteY1" fmla="*/ 324170 h 337641"/>
                <a:gd name="connsiteX2" fmla="*/ 22770 w 287320"/>
                <a:gd name="connsiteY2" fmla="*/ 294447 h 337641"/>
                <a:gd name="connsiteX3" fmla="*/ 24508 w 287320"/>
                <a:gd name="connsiteY3" fmla="*/ 287495 h 337641"/>
                <a:gd name="connsiteX4" fmla="*/ 24508 w 287320"/>
                <a:gd name="connsiteY4" fmla="*/ 59185 h 337641"/>
                <a:gd name="connsiteX5" fmla="*/ 22249 w 287320"/>
                <a:gd name="connsiteY5" fmla="*/ 50494 h 337641"/>
                <a:gd name="connsiteX6" fmla="*/ 7648 w 287320"/>
                <a:gd name="connsiteY6" fmla="*/ 23118 h 337641"/>
                <a:gd name="connsiteX7" fmla="*/ 608 w 287320"/>
                <a:gd name="connsiteY7" fmla="*/ 8778 h 337641"/>
                <a:gd name="connsiteX8" fmla="*/ 200499 w 287320"/>
                <a:gd name="connsiteY8" fmla="*/ 8778 h 337641"/>
                <a:gd name="connsiteX9" fmla="*/ 200499 w 287320"/>
                <a:gd name="connsiteY9" fmla="*/ 8778 h 337641"/>
                <a:gd name="connsiteX10" fmla="*/ 220053 w 287320"/>
                <a:gd name="connsiteY10" fmla="*/ 4085 h 337641"/>
                <a:gd name="connsiteX11" fmla="*/ 224312 w 287320"/>
                <a:gd name="connsiteY11" fmla="*/ 1999 h 337641"/>
                <a:gd name="connsiteX12" fmla="*/ 228657 w 287320"/>
                <a:gd name="connsiteY12" fmla="*/ 0 h 337641"/>
                <a:gd name="connsiteX13" fmla="*/ 261248 w 287320"/>
                <a:gd name="connsiteY13" fmla="*/ 72743 h 337641"/>
                <a:gd name="connsiteX14" fmla="*/ 114372 w 287320"/>
                <a:gd name="connsiteY14" fmla="*/ 72743 h 337641"/>
                <a:gd name="connsiteX15" fmla="*/ 114372 w 287320"/>
                <a:gd name="connsiteY15" fmla="*/ 133579 h 337641"/>
                <a:gd name="connsiteX16" fmla="*/ 182943 w 287320"/>
                <a:gd name="connsiteY16" fmla="*/ 133579 h 337641"/>
                <a:gd name="connsiteX17" fmla="*/ 190417 w 287320"/>
                <a:gd name="connsiteY17" fmla="*/ 131667 h 337641"/>
                <a:gd name="connsiteX18" fmla="*/ 211710 w 287320"/>
                <a:gd name="connsiteY18" fmla="*/ 120369 h 337641"/>
                <a:gd name="connsiteX19" fmla="*/ 223877 w 287320"/>
                <a:gd name="connsiteY19" fmla="*/ 113851 h 337641"/>
                <a:gd name="connsiteX20" fmla="*/ 223877 w 287320"/>
                <a:gd name="connsiteY20" fmla="*/ 226572 h 337641"/>
                <a:gd name="connsiteX21" fmla="*/ 212058 w 287320"/>
                <a:gd name="connsiteY21" fmla="*/ 220140 h 337641"/>
                <a:gd name="connsiteX22" fmla="*/ 192677 w 287320"/>
                <a:gd name="connsiteY22" fmla="*/ 209972 h 337641"/>
                <a:gd name="connsiteX23" fmla="*/ 180162 w 287320"/>
                <a:gd name="connsiteY23" fmla="*/ 206756 h 337641"/>
                <a:gd name="connsiteX24" fmla="*/ 114459 w 287320"/>
                <a:gd name="connsiteY24" fmla="*/ 206756 h 337641"/>
                <a:gd name="connsiteX25" fmla="*/ 114459 w 287320"/>
                <a:gd name="connsiteY25" fmla="*/ 273329 h 337641"/>
                <a:gd name="connsiteX26" fmla="*/ 117588 w 287320"/>
                <a:gd name="connsiteY26" fmla="*/ 273329 h 337641"/>
                <a:gd name="connsiteX27" fmla="*/ 236045 w 287320"/>
                <a:gd name="connsiteY27" fmla="*/ 273329 h 337641"/>
                <a:gd name="connsiteX28" fmla="*/ 243084 w 287320"/>
                <a:gd name="connsiteY28" fmla="*/ 271590 h 337641"/>
                <a:gd name="connsiteX29" fmla="*/ 272025 w 287320"/>
                <a:gd name="connsiteY29" fmla="*/ 256468 h 337641"/>
                <a:gd name="connsiteX30" fmla="*/ 287321 w 287320"/>
                <a:gd name="connsiteY30" fmla="*/ 248473 h 337641"/>
                <a:gd name="connsiteX31" fmla="*/ 285148 w 287320"/>
                <a:gd name="connsiteY31" fmla="*/ 260379 h 337641"/>
                <a:gd name="connsiteX32" fmla="*/ 282628 w 287320"/>
                <a:gd name="connsiteY32" fmla="*/ 274371 h 337641"/>
                <a:gd name="connsiteX33" fmla="*/ 271243 w 287320"/>
                <a:gd name="connsiteY33" fmla="*/ 331992 h 337641"/>
                <a:gd name="connsiteX34" fmla="*/ 271243 w 287320"/>
                <a:gd name="connsiteY34" fmla="*/ 333991 h 337641"/>
                <a:gd name="connsiteX35" fmla="*/ 271243 w 287320"/>
                <a:gd name="connsiteY35" fmla="*/ 337641 h 33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320" h="337641">
                  <a:moveTo>
                    <a:pt x="0" y="337641"/>
                  </a:moveTo>
                  <a:lnTo>
                    <a:pt x="7127" y="324170"/>
                  </a:lnTo>
                  <a:cubicBezTo>
                    <a:pt x="12402" y="314321"/>
                    <a:pt x="17617" y="304413"/>
                    <a:pt x="22770" y="294447"/>
                  </a:cubicBezTo>
                  <a:cubicBezTo>
                    <a:pt x="23891" y="292300"/>
                    <a:pt x="24491" y="289917"/>
                    <a:pt x="24508" y="287495"/>
                  </a:cubicBezTo>
                  <a:cubicBezTo>
                    <a:pt x="24508" y="211362"/>
                    <a:pt x="24508" y="135259"/>
                    <a:pt x="24508" y="59185"/>
                  </a:cubicBezTo>
                  <a:cubicBezTo>
                    <a:pt x="24413" y="56156"/>
                    <a:pt x="23639" y="53187"/>
                    <a:pt x="22249" y="50494"/>
                  </a:cubicBezTo>
                  <a:cubicBezTo>
                    <a:pt x="17556" y="41369"/>
                    <a:pt x="12689" y="32330"/>
                    <a:pt x="7648" y="23118"/>
                  </a:cubicBezTo>
                  <a:lnTo>
                    <a:pt x="608" y="8778"/>
                  </a:lnTo>
                  <a:lnTo>
                    <a:pt x="200499" y="8778"/>
                  </a:lnTo>
                  <a:lnTo>
                    <a:pt x="200499" y="8778"/>
                  </a:lnTo>
                  <a:cubicBezTo>
                    <a:pt x="207339" y="9174"/>
                    <a:pt x="214143" y="7541"/>
                    <a:pt x="220053" y="4085"/>
                  </a:cubicBezTo>
                  <a:cubicBezTo>
                    <a:pt x="221427" y="3303"/>
                    <a:pt x="222852" y="2606"/>
                    <a:pt x="224312" y="1999"/>
                  </a:cubicBezTo>
                  <a:lnTo>
                    <a:pt x="228657" y="0"/>
                  </a:lnTo>
                  <a:lnTo>
                    <a:pt x="261248" y="72743"/>
                  </a:lnTo>
                  <a:lnTo>
                    <a:pt x="114372" y="72743"/>
                  </a:lnTo>
                  <a:lnTo>
                    <a:pt x="114372" y="133579"/>
                  </a:lnTo>
                  <a:lnTo>
                    <a:pt x="182943" y="133579"/>
                  </a:lnTo>
                  <a:cubicBezTo>
                    <a:pt x="185551" y="133509"/>
                    <a:pt x="188097" y="132856"/>
                    <a:pt x="190417" y="131667"/>
                  </a:cubicBezTo>
                  <a:cubicBezTo>
                    <a:pt x="197457" y="128104"/>
                    <a:pt x="204410" y="124280"/>
                    <a:pt x="211710" y="120369"/>
                  </a:cubicBezTo>
                  <a:lnTo>
                    <a:pt x="223877" y="113851"/>
                  </a:lnTo>
                  <a:lnTo>
                    <a:pt x="223877" y="226572"/>
                  </a:lnTo>
                  <a:cubicBezTo>
                    <a:pt x="223877" y="226572"/>
                    <a:pt x="214752" y="221705"/>
                    <a:pt x="212058" y="220140"/>
                  </a:cubicBezTo>
                  <a:cubicBezTo>
                    <a:pt x="205366" y="216577"/>
                    <a:pt x="199195" y="213101"/>
                    <a:pt x="192677" y="209972"/>
                  </a:cubicBezTo>
                  <a:cubicBezTo>
                    <a:pt x="188775" y="208043"/>
                    <a:pt x="184508" y="206948"/>
                    <a:pt x="180162" y="206756"/>
                  </a:cubicBezTo>
                  <a:lnTo>
                    <a:pt x="114459" y="206756"/>
                  </a:lnTo>
                  <a:lnTo>
                    <a:pt x="114459" y="273329"/>
                  </a:lnTo>
                  <a:lnTo>
                    <a:pt x="117588" y="273329"/>
                  </a:lnTo>
                  <a:lnTo>
                    <a:pt x="236045" y="273329"/>
                  </a:lnTo>
                  <a:cubicBezTo>
                    <a:pt x="238487" y="273250"/>
                    <a:pt x="240885" y="272658"/>
                    <a:pt x="243084" y="271590"/>
                  </a:cubicBezTo>
                  <a:lnTo>
                    <a:pt x="272025" y="256468"/>
                  </a:lnTo>
                  <a:lnTo>
                    <a:pt x="287321" y="248473"/>
                  </a:lnTo>
                  <a:lnTo>
                    <a:pt x="285148" y="260379"/>
                  </a:lnTo>
                  <a:cubicBezTo>
                    <a:pt x="284279" y="265246"/>
                    <a:pt x="283497" y="269765"/>
                    <a:pt x="282628" y="274371"/>
                  </a:cubicBezTo>
                  <a:lnTo>
                    <a:pt x="271243" y="331992"/>
                  </a:lnTo>
                  <a:cubicBezTo>
                    <a:pt x="271191" y="332658"/>
                    <a:pt x="271191" y="333325"/>
                    <a:pt x="271243" y="333991"/>
                  </a:cubicBezTo>
                  <a:lnTo>
                    <a:pt x="271243" y="337641"/>
                  </a:lnTo>
                  <a:close/>
                </a:path>
              </a:pathLst>
            </a:custGeom>
            <a:solidFill>
              <a:schemeClr val="bg1"/>
            </a:solidFill>
            <a:ln w="8672" cap="flat">
              <a:noFill/>
              <a:prstDash val="solid"/>
              <a:miter/>
            </a:ln>
          </p:spPr>
          <p:txBody>
            <a:bodyPr rtlCol="0" anchor="ctr"/>
            <a:lstStyle/>
            <a:p>
              <a:endParaRPr lang="en-US" sz="2592"/>
            </a:p>
          </p:txBody>
        </p:sp>
        <p:sp>
          <p:nvSpPr>
            <p:cNvPr id="18" name="Freeform: Shape 17">
              <a:extLst>
                <a:ext uri="{FF2B5EF4-FFF2-40B4-BE49-F238E27FC236}">
                  <a16:creationId xmlns:a16="http://schemas.microsoft.com/office/drawing/2014/main" id="{48D4DDB8-1DE0-22E6-2A8F-74F602E54641}"/>
                </a:ext>
              </a:extLst>
            </p:cNvPr>
            <p:cNvSpPr/>
            <p:nvPr/>
          </p:nvSpPr>
          <p:spPr>
            <a:xfrm>
              <a:off x="3251272" y="276281"/>
              <a:ext cx="265101" cy="224499"/>
            </a:xfrm>
            <a:custGeom>
              <a:avLst/>
              <a:gdLst>
                <a:gd name="connsiteX0" fmla="*/ 278369 w 388135"/>
                <a:gd name="connsiteY0" fmla="*/ 327473 h 328689"/>
                <a:gd name="connsiteX1" fmla="*/ 230396 w 388135"/>
                <a:gd name="connsiteY1" fmla="*/ 217620 h 328689"/>
                <a:gd name="connsiteX2" fmla="*/ 128451 w 388135"/>
                <a:gd name="connsiteY2" fmla="*/ 217620 h 328689"/>
                <a:gd name="connsiteX3" fmla="*/ 108375 w 388135"/>
                <a:gd name="connsiteY3" fmla="*/ 270374 h 328689"/>
                <a:gd name="connsiteX4" fmla="*/ 106290 w 388135"/>
                <a:gd name="connsiteY4" fmla="*/ 275762 h 328689"/>
                <a:gd name="connsiteX5" fmla="*/ 101075 w 388135"/>
                <a:gd name="connsiteY5" fmla="*/ 290276 h 328689"/>
                <a:gd name="connsiteX6" fmla="*/ 101683 w 388135"/>
                <a:gd name="connsiteY6" fmla="*/ 297315 h 328689"/>
                <a:gd name="connsiteX7" fmla="*/ 112199 w 388135"/>
                <a:gd name="connsiteY7" fmla="*/ 317044 h 328689"/>
                <a:gd name="connsiteX8" fmla="*/ 118544 w 388135"/>
                <a:gd name="connsiteY8" fmla="*/ 328342 h 328689"/>
                <a:gd name="connsiteX9" fmla="*/ 0 w 388135"/>
                <a:gd name="connsiteY9" fmla="*/ 328342 h 328689"/>
                <a:gd name="connsiteX10" fmla="*/ 3476 w 388135"/>
                <a:gd name="connsiteY10" fmla="*/ 324431 h 328689"/>
                <a:gd name="connsiteX11" fmla="*/ 6344 w 388135"/>
                <a:gd name="connsiteY11" fmla="*/ 321042 h 328689"/>
                <a:gd name="connsiteX12" fmla="*/ 12428 w 388135"/>
                <a:gd name="connsiteY12" fmla="*/ 314176 h 328689"/>
                <a:gd name="connsiteX13" fmla="*/ 40586 w 388135"/>
                <a:gd name="connsiteY13" fmla="*/ 270287 h 328689"/>
                <a:gd name="connsiteX14" fmla="*/ 107246 w 388135"/>
                <a:gd name="connsiteY14" fmla="*/ 95861 h 328689"/>
                <a:gd name="connsiteX15" fmla="*/ 134709 w 388135"/>
                <a:gd name="connsiteY15" fmla="*/ 24769 h 328689"/>
                <a:gd name="connsiteX16" fmla="*/ 134709 w 388135"/>
                <a:gd name="connsiteY16" fmla="*/ 20163 h 328689"/>
                <a:gd name="connsiteX17" fmla="*/ 128973 w 388135"/>
                <a:gd name="connsiteY17" fmla="*/ 8083 h 328689"/>
                <a:gd name="connsiteX18" fmla="*/ 124975 w 388135"/>
                <a:gd name="connsiteY18" fmla="*/ 0 h 328689"/>
                <a:gd name="connsiteX19" fmla="*/ 269505 w 388135"/>
                <a:gd name="connsiteY19" fmla="*/ 0 h 328689"/>
                <a:gd name="connsiteX20" fmla="*/ 261683 w 388135"/>
                <a:gd name="connsiteY20" fmla="*/ 11211 h 328689"/>
                <a:gd name="connsiteX21" fmla="*/ 245257 w 388135"/>
                <a:gd name="connsiteY21" fmla="*/ 34937 h 328689"/>
                <a:gd name="connsiteX22" fmla="*/ 245257 w 388135"/>
                <a:gd name="connsiteY22" fmla="*/ 38240 h 328689"/>
                <a:gd name="connsiteX23" fmla="*/ 323996 w 388135"/>
                <a:gd name="connsiteY23" fmla="*/ 219358 h 328689"/>
                <a:gd name="connsiteX24" fmla="*/ 337989 w 388135"/>
                <a:gd name="connsiteY24" fmla="*/ 251601 h 328689"/>
                <a:gd name="connsiteX25" fmla="*/ 338858 w 388135"/>
                <a:gd name="connsiteY25" fmla="*/ 253513 h 328689"/>
                <a:gd name="connsiteX26" fmla="*/ 340944 w 388135"/>
                <a:gd name="connsiteY26" fmla="*/ 258728 h 328689"/>
                <a:gd name="connsiteX27" fmla="*/ 370753 w 388135"/>
                <a:gd name="connsiteY27" fmla="*/ 305919 h 328689"/>
                <a:gd name="connsiteX28" fmla="*/ 388135 w 388135"/>
                <a:gd name="connsiteY28" fmla="*/ 328690 h 328689"/>
                <a:gd name="connsiteX29" fmla="*/ 279064 w 388135"/>
                <a:gd name="connsiteY29" fmla="*/ 328690 h 328689"/>
                <a:gd name="connsiteX30" fmla="*/ 208234 w 388135"/>
                <a:gd name="connsiteY30" fmla="*/ 166691 h 328689"/>
                <a:gd name="connsiteX31" fmla="*/ 184160 w 388135"/>
                <a:gd name="connsiteY31" fmla="*/ 111330 h 328689"/>
                <a:gd name="connsiteX32" fmla="*/ 177207 w 388135"/>
                <a:gd name="connsiteY32" fmla="*/ 95339 h 328689"/>
                <a:gd name="connsiteX33" fmla="*/ 175904 w 388135"/>
                <a:gd name="connsiteY33" fmla="*/ 92819 h 328689"/>
                <a:gd name="connsiteX34" fmla="*/ 147745 w 388135"/>
                <a:gd name="connsiteY34" fmla="*/ 167039 h 3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135" h="328689">
                  <a:moveTo>
                    <a:pt x="278369" y="327473"/>
                  </a:moveTo>
                  <a:cubicBezTo>
                    <a:pt x="277761" y="326430"/>
                    <a:pt x="236045" y="230569"/>
                    <a:pt x="230396" y="217620"/>
                  </a:cubicBezTo>
                  <a:lnTo>
                    <a:pt x="128451" y="217620"/>
                  </a:lnTo>
                  <a:lnTo>
                    <a:pt x="108375" y="270374"/>
                  </a:lnTo>
                  <a:lnTo>
                    <a:pt x="106290" y="275762"/>
                  </a:lnTo>
                  <a:cubicBezTo>
                    <a:pt x="104464" y="280542"/>
                    <a:pt x="102552" y="285409"/>
                    <a:pt x="101075" y="290276"/>
                  </a:cubicBezTo>
                  <a:cubicBezTo>
                    <a:pt x="100484" y="292625"/>
                    <a:pt x="100701" y="295102"/>
                    <a:pt x="101683" y="297315"/>
                  </a:cubicBezTo>
                  <a:cubicBezTo>
                    <a:pt x="104899" y="303920"/>
                    <a:pt x="108549" y="310352"/>
                    <a:pt x="112199" y="317044"/>
                  </a:cubicBezTo>
                  <a:lnTo>
                    <a:pt x="118544" y="328342"/>
                  </a:lnTo>
                  <a:lnTo>
                    <a:pt x="0" y="328342"/>
                  </a:lnTo>
                  <a:lnTo>
                    <a:pt x="3476" y="324431"/>
                  </a:lnTo>
                  <a:lnTo>
                    <a:pt x="6344" y="321042"/>
                  </a:lnTo>
                  <a:cubicBezTo>
                    <a:pt x="8430" y="318608"/>
                    <a:pt x="10342" y="316262"/>
                    <a:pt x="12428" y="314176"/>
                  </a:cubicBezTo>
                  <a:cubicBezTo>
                    <a:pt x="25317" y="302114"/>
                    <a:pt x="34990" y="287029"/>
                    <a:pt x="40586" y="270287"/>
                  </a:cubicBezTo>
                  <a:cubicBezTo>
                    <a:pt x="44584" y="257946"/>
                    <a:pt x="79348" y="168082"/>
                    <a:pt x="107246" y="95861"/>
                  </a:cubicBezTo>
                  <a:cubicBezTo>
                    <a:pt x="119065" y="65356"/>
                    <a:pt x="129233" y="38935"/>
                    <a:pt x="134709" y="24769"/>
                  </a:cubicBezTo>
                  <a:cubicBezTo>
                    <a:pt x="135187" y="23271"/>
                    <a:pt x="135187" y="21661"/>
                    <a:pt x="134709" y="20163"/>
                  </a:cubicBezTo>
                  <a:cubicBezTo>
                    <a:pt x="132970" y="16078"/>
                    <a:pt x="130972" y="12080"/>
                    <a:pt x="128973" y="8083"/>
                  </a:cubicBezTo>
                  <a:lnTo>
                    <a:pt x="124975" y="0"/>
                  </a:lnTo>
                  <a:lnTo>
                    <a:pt x="269505" y="0"/>
                  </a:lnTo>
                  <a:lnTo>
                    <a:pt x="261683" y="11211"/>
                  </a:lnTo>
                  <a:cubicBezTo>
                    <a:pt x="256207" y="19120"/>
                    <a:pt x="250645" y="26942"/>
                    <a:pt x="245257" y="34937"/>
                  </a:cubicBezTo>
                  <a:cubicBezTo>
                    <a:pt x="244822" y="35995"/>
                    <a:pt x="244822" y="37182"/>
                    <a:pt x="245257" y="38240"/>
                  </a:cubicBezTo>
                  <a:cubicBezTo>
                    <a:pt x="272025" y="100119"/>
                    <a:pt x="298271" y="160492"/>
                    <a:pt x="323996" y="219358"/>
                  </a:cubicBezTo>
                  <a:lnTo>
                    <a:pt x="337989" y="251601"/>
                  </a:lnTo>
                  <a:lnTo>
                    <a:pt x="338858" y="253513"/>
                  </a:lnTo>
                  <a:cubicBezTo>
                    <a:pt x="339683" y="255198"/>
                    <a:pt x="340379" y="256941"/>
                    <a:pt x="340944" y="258728"/>
                  </a:cubicBezTo>
                  <a:cubicBezTo>
                    <a:pt x="347601" y="276305"/>
                    <a:pt x="357743" y="292356"/>
                    <a:pt x="370753" y="305919"/>
                  </a:cubicBezTo>
                  <a:cubicBezTo>
                    <a:pt x="373448" y="309222"/>
                    <a:pt x="388135" y="328690"/>
                    <a:pt x="388135" y="328690"/>
                  </a:cubicBezTo>
                  <a:lnTo>
                    <a:pt x="279064" y="328690"/>
                  </a:lnTo>
                  <a:close/>
                  <a:moveTo>
                    <a:pt x="208234" y="166691"/>
                  </a:moveTo>
                  <a:cubicBezTo>
                    <a:pt x="196849" y="140619"/>
                    <a:pt x="187549" y="119239"/>
                    <a:pt x="184160" y="111330"/>
                  </a:cubicBezTo>
                  <a:lnTo>
                    <a:pt x="177207" y="95339"/>
                  </a:lnTo>
                  <a:lnTo>
                    <a:pt x="175904" y="92819"/>
                  </a:lnTo>
                  <a:cubicBezTo>
                    <a:pt x="170167" y="108115"/>
                    <a:pt x="159217" y="136968"/>
                    <a:pt x="147745" y="167039"/>
                  </a:cubicBezTo>
                  <a:close/>
                </a:path>
              </a:pathLst>
            </a:custGeom>
            <a:solidFill>
              <a:schemeClr val="bg1"/>
            </a:solidFill>
            <a:ln w="8672" cap="flat">
              <a:noFill/>
              <a:prstDash val="solid"/>
              <a:miter/>
            </a:ln>
          </p:spPr>
          <p:txBody>
            <a:bodyPr rtlCol="0" anchor="ctr"/>
            <a:lstStyle/>
            <a:p>
              <a:endParaRPr lang="en-US" sz="2592"/>
            </a:p>
          </p:txBody>
        </p:sp>
        <p:sp>
          <p:nvSpPr>
            <p:cNvPr id="19" name="Freeform: Shape 18">
              <a:extLst>
                <a:ext uri="{FF2B5EF4-FFF2-40B4-BE49-F238E27FC236}">
                  <a16:creationId xmlns:a16="http://schemas.microsoft.com/office/drawing/2014/main" id="{9CAAA244-ACD3-6FE4-5958-B4A45217EDB9}"/>
                </a:ext>
              </a:extLst>
            </p:cNvPr>
            <p:cNvSpPr/>
            <p:nvPr/>
          </p:nvSpPr>
          <p:spPr>
            <a:xfrm>
              <a:off x="2803203" y="239953"/>
              <a:ext cx="261947" cy="284855"/>
            </a:xfrm>
            <a:custGeom>
              <a:avLst/>
              <a:gdLst>
                <a:gd name="connsiteX0" fmla="*/ 210087 w 383517"/>
                <a:gd name="connsiteY0" fmla="*/ 416989 h 417056"/>
                <a:gd name="connsiteX1" fmla="*/ 83635 w 383517"/>
                <a:gd name="connsiteY1" fmla="*/ 390916 h 417056"/>
                <a:gd name="connsiteX2" fmla="*/ 79116 w 383517"/>
                <a:gd name="connsiteY2" fmla="*/ 388396 h 417056"/>
                <a:gd name="connsiteX3" fmla="*/ 66601 w 383517"/>
                <a:gd name="connsiteY3" fmla="*/ 383703 h 417056"/>
                <a:gd name="connsiteX4" fmla="*/ 64862 w 383517"/>
                <a:gd name="connsiteY4" fmla="*/ 383703 h 417056"/>
                <a:gd name="connsiteX5" fmla="*/ 53477 w 383517"/>
                <a:gd name="connsiteY5" fmla="*/ 386745 h 417056"/>
                <a:gd name="connsiteX6" fmla="*/ 52521 w 383517"/>
                <a:gd name="connsiteY6" fmla="*/ 386745 h 417056"/>
                <a:gd name="connsiteX7" fmla="*/ 30099 w 383517"/>
                <a:gd name="connsiteY7" fmla="*/ 398390 h 417056"/>
                <a:gd name="connsiteX8" fmla="*/ 23320 w 383517"/>
                <a:gd name="connsiteY8" fmla="*/ 402823 h 417056"/>
                <a:gd name="connsiteX9" fmla="*/ 19148 w 383517"/>
                <a:gd name="connsiteY9" fmla="*/ 405343 h 417056"/>
                <a:gd name="connsiteX10" fmla="*/ 11848 w 383517"/>
                <a:gd name="connsiteY10" fmla="*/ 409862 h 417056"/>
                <a:gd name="connsiteX11" fmla="*/ 9936 w 383517"/>
                <a:gd name="connsiteY11" fmla="*/ 411253 h 417056"/>
                <a:gd name="connsiteX12" fmla="*/ 9936 w 383517"/>
                <a:gd name="connsiteY12" fmla="*/ 406734 h 417056"/>
                <a:gd name="connsiteX13" fmla="*/ 8459 w 383517"/>
                <a:gd name="connsiteY13" fmla="*/ 264116 h 417056"/>
                <a:gd name="connsiteX14" fmla="*/ 10631 w 383517"/>
                <a:gd name="connsiteY14" fmla="*/ 266463 h 417056"/>
                <a:gd name="connsiteX15" fmla="*/ 16976 w 383517"/>
                <a:gd name="connsiteY15" fmla="*/ 273850 h 417056"/>
                <a:gd name="connsiteX16" fmla="*/ 24102 w 383517"/>
                <a:gd name="connsiteY16" fmla="*/ 281498 h 417056"/>
                <a:gd name="connsiteX17" fmla="*/ 28274 w 383517"/>
                <a:gd name="connsiteY17" fmla="*/ 285148 h 417056"/>
                <a:gd name="connsiteX18" fmla="*/ 45656 w 383517"/>
                <a:gd name="connsiteY18" fmla="*/ 299227 h 417056"/>
                <a:gd name="connsiteX19" fmla="*/ 96584 w 383517"/>
                <a:gd name="connsiteY19" fmla="*/ 327820 h 417056"/>
                <a:gd name="connsiteX20" fmla="*/ 211652 w 383517"/>
                <a:gd name="connsiteY20" fmla="*/ 352503 h 417056"/>
                <a:gd name="connsiteX21" fmla="*/ 281179 w 383517"/>
                <a:gd name="connsiteY21" fmla="*/ 314002 h 417056"/>
                <a:gd name="connsiteX22" fmla="*/ 267013 w 383517"/>
                <a:gd name="connsiteY22" fmla="*/ 279238 h 417056"/>
                <a:gd name="connsiteX23" fmla="*/ 246763 w 383517"/>
                <a:gd name="connsiteY23" fmla="*/ 271156 h 417056"/>
                <a:gd name="connsiteX24" fmla="*/ 180973 w 383517"/>
                <a:gd name="connsiteY24" fmla="*/ 260205 h 417056"/>
                <a:gd name="connsiteX25" fmla="*/ 180104 w 383517"/>
                <a:gd name="connsiteY25" fmla="*/ 260205 h 417056"/>
                <a:gd name="connsiteX26" fmla="*/ 152814 w 383517"/>
                <a:gd name="connsiteY26" fmla="*/ 256816 h 417056"/>
                <a:gd name="connsiteX27" fmla="*/ 69555 w 383517"/>
                <a:gd name="connsiteY27" fmla="*/ 237001 h 417056"/>
                <a:gd name="connsiteX28" fmla="*/ 14282 w 383517"/>
                <a:gd name="connsiteY28" fmla="*/ 191634 h 417056"/>
                <a:gd name="connsiteX29" fmla="*/ 463 w 383517"/>
                <a:gd name="connsiteY29" fmla="*/ 142704 h 417056"/>
                <a:gd name="connsiteX30" fmla="*/ 19322 w 383517"/>
                <a:gd name="connsiteY30" fmla="*/ 71439 h 417056"/>
                <a:gd name="connsiteX31" fmla="*/ 100756 w 383517"/>
                <a:gd name="connsiteY31" fmla="*/ 20163 h 417056"/>
                <a:gd name="connsiteX32" fmla="*/ 168979 w 383517"/>
                <a:gd name="connsiteY32" fmla="*/ 12254 h 417056"/>
                <a:gd name="connsiteX33" fmla="*/ 190011 w 383517"/>
                <a:gd name="connsiteY33" fmla="*/ 12863 h 417056"/>
                <a:gd name="connsiteX34" fmla="*/ 196530 w 383517"/>
                <a:gd name="connsiteY34" fmla="*/ 12863 h 417056"/>
                <a:gd name="connsiteX35" fmla="*/ 241114 w 383517"/>
                <a:gd name="connsiteY35" fmla="*/ 16252 h 417056"/>
                <a:gd name="connsiteX36" fmla="*/ 293954 w 383517"/>
                <a:gd name="connsiteY36" fmla="*/ 28767 h 417056"/>
                <a:gd name="connsiteX37" fmla="*/ 307078 w 383517"/>
                <a:gd name="connsiteY37" fmla="*/ 31287 h 417056"/>
                <a:gd name="connsiteX38" fmla="*/ 318549 w 383517"/>
                <a:gd name="connsiteY38" fmla="*/ 26073 h 417056"/>
                <a:gd name="connsiteX39" fmla="*/ 322982 w 383517"/>
                <a:gd name="connsiteY39" fmla="*/ 22162 h 417056"/>
                <a:gd name="connsiteX40" fmla="*/ 348099 w 383517"/>
                <a:gd name="connsiteY40" fmla="*/ 1391 h 417056"/>
                <a:gd name="connsiteX41" fmla="*/ 350011 w 383517"/>
                <a:gd name="connsiteY41" fmla="*/ 0 h 417056"/>
                <a:gd name="connsiteX42" fmla="*/ 350011 w 383517"/>
                <a:gd name="connsiteY42" fmla="*/ 149657 h 417056"/>
                <a:gd name="connsiteX43" fmla="*/ 348359 w 383517"/>
                <a:gd name="connsiteY43" fmla="*/ 149049 h 417056"/>
                <a:gd name="connsiteX44" fmla="*/ 343753 w 383517"/>
                <a:gd name="connsiteY44" fmla="*/ 145659 h 417056"/>
                <a:gd name="connsiteX45" fmla="*/ 342797 w 383517"/>
                <a:gd name="connsiteY45" fmla="*/ 144703 h 417056"/>
                <a:gd name="connsiteX46" fmla="*/ 335497 w 383517"/>
                <a:gd name="connsiteY46" fmla="*/ 137403 h 417056"/>
                <a:gd name="connsiteX47" fmla="*/ 330195 w 383517"/>
                <a:gd name="connsiteY47" fmla="*/ 132015 h 417056"/>
                <a:gd name="connsiteX48" fmla="*/ 187491 w 383517"/>
                <a:gd name="connsiteY48" fmla="*/ 78566 h 417056"/>
                <a:gd name="connsiteX49" fmla="*/ 141951 w 383517"/>
                <a:gd name="connsiteY49" fmla="*/ 81607 h 417056"/>
                <a:gd name="connsiteX50" fmla="*/ 108838 w 383517"/>
                <a:gd name="connsiteY50" fmla="*/ 94731 h 417056"/>
                <a:gd name="connsiteX51" fmla="*/ 97453 w 383517"/>
                <a:gd name="connsiteY51" fmla="*/ 122976 h 417056"/>
                <a:gd name="connsiteX52" fmla="*/ 116486 w 383517"/>
                <a:gd name="connsiteY52" fmla="*/ 146528 h 417056"/>
                <a:gd name="connsiteX53" fmla="*/ 144471 w 383517"/>
                <a:gd name="connsiteY53" fmla="*/ 155219 h 417056"/>
                <a:gd name="connsiteX54" fmla="*/ 198268 w 383517"/>
                <a:gd name="connsiteY54" fmla="*/ 162607 h 417056"/>
                <a:gd name="connsiteX55" fmla="*/ 199224 w 383517"/>
                <a:gd name="connsiteY55" fmla="*/ 162607 h 417056"/>
                <a:gd name="connsiteX56" fmla="*/ 241461 w 383517"/>
                <a:gd name="connsiteY56" fmla="*/ 168256 h 417056"/>
                <a:gd name="connsiteX57" fmla="*/ 323417 w 383517"/>
                <a:gd name="connsiteY57" fmla="*/ 191460 h 417056"/>
                <a:gd name="connsiteX58" fmla="*/ 372172 w 383517"/>
                <a:gd name="connsiteY58" fmla="*/ 238652 h 417056"/>
                <a:gd name="connsiteX59" fmla="*/ 380863 w 383517"/>
                <a:gd name="connsiteY59" fmla="*/ 316870 h 417056"/>
                <a:gd name="connsiteX60" fmla="*/ 341928 w 383517"/>
                <a:gd name="connsiteY60" fmla="*/ 381183 h 417056"/>
                <a:gd name="connsiteX61" fmla="*/ 257018 w 383517"/>
                <a:gd name="connsiteY61" fmla="*/ 413600 h 417056"/>
                <a:gd name="connsiteX62" fmla="*/ 210087 w 383517"/>
                <a:gd name="connsiteY62" fmla="*/ 416989 h 41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517" h="417056">
                  <a:moveTo>
                    <a:pt x="210087" y="416989"/>
                  </a:moveTo>
                  <a:cubicBezTo>
                    <a:pt x="166511" y="417928"/>
                    <a:pt x="123283" y="409016"/>
                    <a:pt x="83635" y="390916"/>
                  </a:cubicBezTo>
                  <a:cubicBezTo>
                    <a:pt x="82157" y="390221"/>
                    <a:pt x="80593" y="389265"/>
                    <a:pt x="79116" y="388396"/>
                  </a:cubicBezTo>
                  <a:cubicBezTo>
                    <a:pt x="75422" y="385770"/>
                    <a:pt x="71111" y="384153"/>
                    <a:pt x="66601" y="383703"/>
                  </a:cubicBezTo>
                  <a:lnTo>
                    <a:pt x="64862" y="383703"/>
                  </a:lnTo>
                  <a:cubicBezTo>
                    <a:pt x="60986" y="384388"/>
                    <a:pt x="57180" y="385405"/>
                    <a:pt x="53477" y="386745"/>
                  </a:cubicBezTo>
                  <a:lnTo>
                    <a:pt x="52521" y="386745"/>
                  </a:lnTo>
                  <a:cubicBezTo>
                    <a:pt x="44543" y="389564"/>
                    <a:pt x="36991" y="393484"/>
                    <a:pt x="30099" y="398390"/>
                  </a:cubicBezTo>
                  <a:cubicBezTo>
                    <a:pt x="28013" y="399897"/>
                    <a:pt x="25753" y="401374"/>
                    <a:pt x="23320" y="402823"/>
                  </a:cubicBezTo>
                  <a:lnTo>
                    <a:pt x="19148" y="405343"/>
                  </a:lnTo>
                  <a:cubicBezTo>
                    <a:pt x="16628" y="406821"/>
                    <a:pt x="14021" y="408298"/>
                    <a:pt x="11848" y="409862"/>
                  </a:cubicBezTo>
                  <a:lnTo>
                    <a:pt x="9936" y="411253"/>
                  </a:lnTo>
                  <a:lnTo>
                    <a:pt x="9936" y="406734"/>
                  </a:lnTo>
                  <a:lnTo>
                    <a:pt x="8459" y="264116"/>
                  </a:lnTo>
                  <a:lnTo>
                    <a:pt x="10631" y="266463"/>
                  </a:lnTo>
                  <a:cubicBezTo>
                    <a:pt x="13152" y="269244"/>
                    <a:pt x="15237" y="271677"/>
                    <a:pt x="16976" y="273850"/>
                  </a:cubicBezTo>
                  <a:cubicBezTo>
                    <a:pt x="19157" y="276573"/>
                    <a:pt x="21538" y="279129"/>
                    <a:pt x="24102" y="281498"/>
                  </a:cubicBezTo>
                  <a:lnTo>
                    <a:pt x="28274" y="285148"/>
                  </a:lnTo>
                  <a:cubicBezTo>
                    <a:pt x="33749" y="289928"/>
                    <a:pt x="39398" y="294882"/>
                    <a:pt x="45656" y="299227"/>
                  </a:cubicBezTo>
                  <a:cubicBezTo>
                    <a:pt x="61508" y="310630"/>
                    <a:pt x="78594" y="320220"/>
                    <a:pt x="96584" y="327820"/>
                  </a:cubicBezTo>
                  <a:cubicBezTo>
                    <a:pt x="132851" y="343816"/>
                    <a:pt x="172012" y="352216"/>
                    <a:pt x="211652" y="352503"/>
                  </a:cubicBezTo>
                  <a:cubicBezTo>
                    <a:pt x="251977" y="352503"/>
                    <a:pt x="275356" y="339553"/>
                    <a:pt x="281179" y="314002"/>
                  </a:cubicBezTo>
                  <a:cubicBezTo>
                    <a:pt x="285707" y="300505"/>
                    <a:pt x="279684" y="285724"/>
                    <a:pt x="267013" y="279238"/>
                  </a:cubicBezTo>
                  <a:cubicBezTo>
                    <a:pt x="260616" y="275736"/>
                    <a:pt x="253811" y="273023"/>
                    <a:pt x="246763" y="271156"/>
                  </a:cubicBezTo>
                  <a:cubicBezTo>
                    <a:pt x="225140" y="265839"/>
                    <a:pt x="203152" y="262178"/>
                    <a:pt x="180973" y="260205"/>
                  </a:cubicBezTo>
                  <a:lnTo>
                    <a:pt x="180104" y="260205"/>
                  </a:lnTo>
                  <a:cubicBezTo>
                    <a:pt x="170978" y="259162"/>
                    <a:pt x="161853" y="258119"/>
                    <a:pt x="152814" y="256816"/>
                  </a:cubicBezTo>
                  <a:cubicBezTo>
                    <a:pt x="124325" y="253817"/>
                    <a:pt x="96341" y="247157"/>
                    <a:pt x="69555" y="237001"/>
                  </a:cubicBezTo>
                  <a:cubicBezTo>
                    <a:pt x="46568" y="228502"/>
                    <a:pt x="27101" y="212524"/>
                    <a:pt x="14282" y="191634"/>
                  </a:cubicBezTo>
                  <a:cubicBezTo>
                    <a:pt x="5877" y="176643"/>
                    <a:pt x="1141" y="159876"/>
                    <a:pt x="463" y="142704"/>
                  </a:cubicBezTo>
                  <a:cubicBezTo>
                    <a:pt x="-1892" y="117465"/>
                    <a:pt x="4791" y="92209"/>
                    <a:pt x="19322" y="71439"/>
                  </a:cubicBezTo>
                  <a:cubicBezTo>
                    <a:pt x="36704" y="46409"/>
                    <a:pt x="63646" y="29636"/>
                    <a:pt x="100756" y="20163"/>
                  </a:cubicBezTo>
                  <a:cubicBezTo>
                    <a:pt x="123074" y="14658"/>
                    <a:pt x="145992" y="12000"/>
                    <a:pt x="168979" y="12254"/>
                  </a:cubicBezTo>
                  <a:cubicBezTo>
                    <a:pt x="176019" y="12254"/>
                    <a:pt x="182972" y="12254"/>
                    <a:pt x="190011" y="12863"/>
                  </a:cubicBezTo>
                  <a:lnTo>
                    <a:pt x="196530" y="12863"/>
                  </a:lnTo>
                  <a:cubicBezTo>
                    <a:pt x="211130" y="13645"/>
                    <a:pt x="226339" y="14427"/>
                    <a:pt x="241114" y="16252"/>
                  </a:cubicBezTo>
                  <a:cubicBezTo>
                    <a:pt x="259000" y="19198"/>
                    <a:pt x="276651" y="23379"/>
                    <a:pt x="293954" y="28767"/>
                  </a:cubicBezTo>
                  <a:cubicBezTo>
                    <a:pt x="298204" y="30173"/>
                    <a:pt x="302610" y="31020"/>
                    <a:pt x="307078" y="31287"/>
                  </a:cubicBezTo>
                  <a:cubicBezTo>
                    <a:pt x="311458" y="31203"/>
                    <a:pt x="315603" y="29316"/>
                    <a:pt x="318549" y="26073"/>
                  </a:cubicBezTo>
                  <a:lnTo>
                    <a:pt x="322982" y="22162"/>
                  </a:lnTo>
                  <a:cubicBezTo>
                    <a:pt x="330986" y="14809"/>
                    <a:pt x="339373" y="7877"/>
                    <a:pt x="348099" y="1391"/>
                  </a:cubicBezTo>
                  <a:lnTo>
                    <a:pt x="350011" y="0"/>
                  </a:lnTo>
                  <a:lnTo>
                    <a:pt x="350011" y="149657"/>
                  </a:lnTo>
                  <a:lnTo>
                    <a:pt x="348359" y="149049"/>
                  </a:lnTo>
                  <a:cubicBezTo>
                    <a:pt x="346560" y="148329"/>
                    <a:pt x="344979" y="147163"/>
                    <a:pt x="343753" y="145659"/>
                  </a:cubicBezTo>
                  <a:lnTo>
                    <a:pt x="342797" y="144703"/>
                  </a:lnTo>
                  <a:lnTo>
                    <a:pt x="335497" y="137403"/>
                  </a:lnTo>
                  <a:lnTo>
                    <a:pt x="330195" y="132015"/>
                  </a:lnTo>
                  <a:cubicBezTo>
                    <a:pt x="296475" y="98555"/>
                    <a:pt x="243287" y="78566"/>
                    <a:pt x="187491" y="78566"/>
                  </a:cubicBezTo>
                  <a:cubicBezTo>
                    <a:pt x="172264" y="78666"/>
                    <a:pt x="157055" y="79682"/>
                    <a:pt x="141951" y="81607"/>
                  </a:cubicBezTo>
                  <a:cubicBezTo>
                    <a:pt x="129862" y="82622"/>
                    <a:pt x="118338" y="87188"/>
                    <a:pt x="108838" y="94731"/>
                  </a:cubicBezTo>
                  <a:cubicBezTo>
                    <a:pt x="100321" y="101476"/>
                    <a:pt x="95993" y="112212"/>
                    <a:pt x="97453" y="122976"/>
                  </a:cubicBezTo>
                  <a:cubicBezTo>
                    <a:pt x="99174" y="133644"/>
                    <a:pt x="106422" y="142603"/>
                    <a:pt x="116486" y="146528"/>
                  </a:cubicBezTo>
                  <a:cubicBezTo>
                    <a:pt x="125421" y="150567"/>
                    <a:pt x="134824" y="153486"/>
                    <a:pt x="144471" y="155219"/>
                  </a:cubicBezTo>
                  <a:cubicBezTo>
                    <a:pt x="162374" y="157913"/>
                    <a:pt x="180625" y="160260"/>
                    <a:pt x="198268" y="162607"/>
                  </a:cubicBezTo>
                  <a:lnTo>
                    <a:pt x="199224" y="162607"/>
                  </a:lnTo>
                  <a:cubicBezTo>
                    <a:pt x="213303" y="164432"/>
                    <a:pt x="227382" y="166257"/>
                    <a:pt x="241461" y="168256"/>
                  </a:cubicBezTo>
                  <a:cubicBezTo>
                    <a:pt x="269863" y="171484"/>
                    <a:pt x="297544" y="179322"/>
                    <a:pt x="323417" y="191460"/>
                  </a:cubicBezTo>
                  <a:cubicBezTo>
                    <a:pt x="344561" y="201192"/>
                    <a:pt x="361761" y="217836"/>
                    <a:pt x="372172" y="238652"/>
                  </a:cubicBezTo>
                  <a:cubicBezTo>
                    <a:pt x="383297" y="263141"/>
                    <a:pt x="386338" y="290536"/>
                    <a:pt x="380863" y="316870"/>
                  </a:cubicBezTo>
                  <a:cubicBezTo>
                    <a:pt x="376596" y="342500"/>
                    <a:pt x="362656" y="365518"/>
                    <a:pt x="341928" y="381183"/>
                  </a:cubicBezTo>
                  <a:cubicBezTo>
                    <a:pt x="317046" y="399414"/>
                    <a:pt x="287714" y="410612"/>
                    <a:pt x="257018" y="413600"/>
                  </a:cubicBezTo>
                  <a:cubicBezTo>
                    <a:pt x="241479" y="415859"/>
                    <a:pt x="225792" y="416992"/>
                    <a:pt x="210087" y="416989"/>
                  </a:cubicBezTo>
                  <a:close/>
                </a:path>
              </a:pathLst>
            </a:custGeom>
            <a:solidFill>
              <a:schemeClr val="bg1"/>
            </a:solidFill>
            <a:ln w="8672" cap="flat">
              <a:noFill/>
              <a:prstDash val="solid"/>
              <a:miter/>
            </a:ln>
          </p:spPr>
          <p:txBody>
            <a:bodyPr rtlCol="0" anchor="ctr"/>
            <a:lstStyle/>
            <a:p>
              <a:endParaRPr lang="en-US" sz="2592"/>
            </a:p>
          </p:txBody>
        </p:sp>
        <p:sp>
          <p:nvSpPr>
            <p:cNvPr id="20" name="Freeform: Shape 19">
              <a:extLst>
                <a:ext uri="{FF2B5EF4-FFF2-40B4-BE49-F238E27FC236}">
                  <a16:creationId xmlns:a16="http://schemas.microsoft.com/office/drawing/2014/main" id="{8F93E8B0-47FA-E83E-4EA1-2EBAEAD40A4A}"/>
                </a:ext>
              </a:extLst>
            </p:cNvPr>
            <p:cNvSpPr/>
            <p:nvPr/>
          </p:nvSpPr>
          <p:spPr>
            <a:xfrm>
              <a:off x="1850911" y="246965"/>
              <a:ext cx="288489" cy="277731"/>
            </a:xfrm>
            <a:custGeom>
              <a:avLst/>
              <a:gdLst>
                <a:gd name="connsiteX0" fmla="*/ 422377 w 422377"/>
                <a:gd name="connsiteY0" fmla="*/ 273491 h 406626"/>
                <a:gd name="connsiteX1" fmla="*/ 334078 w 422377"/>
                <a:gd name="connsiteY1" fmla="*/ 156859 h 406626"/>
                <a:gd name="connsiteX2" fmla="*/ 363627 w 422377"/>
                <a:gd name="connsiteY2" fmla="*/ 96023 h 406626"/>
                <a:gd name="connsiteX3" fmla="*/ 351460 w 422377"/>
                <a:gd name="connsiteY3" fmla="*/ 54828 h 406626"/>
                <a:gd name="connsiteX4" fmla="*/ 320781 w 422377"/>
                <a:gd name="connsiteY4" fmla="*/ 24758 h 406626"/>
                <a:gd name="connsiteX5" fmla="*/ 273937 w 422377"/>
                <a:gd name="connsiteY5" fmla="*/ 5377 h 406626"/>
                <a:gd name="connsiteX6" fmla="*/ 210754 w 422377"/>
                <a:gd name="connsiteY6" fmla="*/ 163 h 406626"/>
                <a:gd name="connsiteX7" fmla="*/ 3389 w 422377"/>
                <a:gd name="connsiteY7" fmla="*/ 163 h 406626"/>
                <a:gd name="connsiteX8" fmla="*/ 0 w 422377"/>
                <a:gd name="connsiteY8" fmla="*/ 858 h 406626"/>
                <a:gd name="connsiteX9" fmla="*/ 0 w 422377"/>
                <a:gd name="connsiteY9" fmla="*/ 858 h 406626"/>
                <a:gd name="connsiteX10" fmla="*/ 5475 w 422377"/>
                <a:gd name="connsiteY10" fmla="*/ 10765 h 406626"/>
                <a:gd name="connsiteX11" fmla="*/ 27463 w 422377"/>
                <a:gd name="connsiteY11" fmla="*/ 50917 h 406626"/>
                <a:gd name="connsiteX12" fmla="*/ 28506 w 422377"/>
                <a:gd name="connsiteY12" fmla="*/ 57783 h 406626"/>
                <a:gd name="connsiteX13" fmla="*/ 28506 w 422377"/>
                <a:gd name="connsiteY13" fmla="*/ 58652 h 406626"/>
                <a:gd name="connsiteX14" fmla="*/ 28506 w 422377"/>
                <a:gd name="connsiteY14" fmla="*/ 348146 h 406626"/>
                <a:gd name="connsiteX15" fmla="*/ 27550 w 422377"/>
                <a:gd name="connsiteY15" fmla="*/ 354577 h 406626"/>
                <a:gd name="connsiteX16" fmla="*/ 6431 w 422377"/>
                <a:gd name="connsiteY16" fmla="*/ 393599 h 406626"/>
                <a:gd name="connsiteX17" fmla="*/ 0 w 422377"/>
                <a:gd name="connsiteY17" fmla="*/ 405332 h 406626"/>
                <a:gd name="connsiteX18" fmla="*/ 0 w 422377"/>
                <a:gd name="connsiteY18" fmla="*/ 405332 h 406626"/>
                <a:gd name="connsiteX19" fmla="*/ 3389 w 422377"/>
                <a:gd name="connsiteY19" fmla="*/ 406027 h 406626"/>
                <a:gd name="connsiteX20" fmla="*/ 203280 w 422377"/>
                <a:gd name="connsiteY20" fmla="*/ 406027 h 406626"/>
                <a:gd name="connsiteX21" fmla="*/ 275936 w 422377"/>
                <a:gd name="connsiteY21" fmla="*/ 405158 h 406626"/>
                <a:gd name="connsiteX22" fmla="*/ 359629 w 422377"/>
                <a:gd name="connsiteY22" fmla="*/ 376739 h 406626"/>
                <a:gd name="connsiteX23" fmla="*/ 411774 w 422377"/>
                <a:gd name="connsiteY23" fmla="*/ 319900 h 406626"/>
                <a:gd name="connsiteX24" fmla="*/ 422377 w 422377"/>
                <a:gd name="connsiteY24" fmla="*/ 273491 h 406626"/>
                <a:gd name="connsiteX25" fmla="*/ 252123 w 422377"/>
                <a:gd name="connsiteY25" fmla="*/ 211004 h 406626"/>
                <a:gd name="connsiteX26" fmla="*/ 309222 w 422377"/>
                <a:gd name="connsiteY26" fmla="*/ 237076 h 406626"/>
                <a:gd name="connsiteX27" fmla="*/ 309743 w 422377"/>
                <a:gd name="connsiteY27" fmla="*/ 313904 h 406626"/>
                <a:gd name="connsiteX28" fmla="*/ 248125 w 422377"/>
                <a:gd name="connsiteY28" fmla="*/ 341541 h 406626"/>
                <a:gd name="connsiteX29" fmla="*/ 201976 w 422377"/>
                <a:gd name="connsiteY29" fmla="*/ 341541 h 406626"/>
                <a:gd name="connsiteX30" fmla="*/ 133231 w 422377"/>
                <a:gd name="connsiteY30" fmla="*/ 341541 h 406626"/>
                <a:gd name="connsiteX31" fmla="*/ 133231 w 422377"/>
                <a:gd name="connsiteY31" fmla="*/ 211177 h 406626"/>
                <a:gd name="connsiteX32" fmla="*/ 134883 w 422377"/>
                <a:gd name="connsiteY32" fmla="*/ 210656 h 406626"/>
                <a:gd name="connsiteX33" fmla="*/ 136534 w 422377"/>
                <a:gd name="connsiteY33" fmla="*/ 210656 h 406626"/>
                <a:gd name="connsiteX34" fmla="*/ 136534 w 422377"/>
                <a:gd name="connsiteY34" fmla="*/ 210656 h 406626"/>
                <a:gd name="connsiteX35" fmla="*/ 178598 w 422377"/>
                <a:gd name="connsiteY35" fmla="*/ 210656 h 406626"/>
                <a:gd name="connsiteX36" fmla="*/ 252123 w 422377"/>
                <a:gd name="connsiteY36" fmla="*/ 211004 h 406626"/>
                <a:gd name="connsiteX37" fmla="*/ 133144 w 422377"/>
                <a:gd name="connsiteY37" fmla="*/ 64823 h 406626"/>
                <a:gd name="connsiteX38" fmla="*/ 135839 w 422377"/>
                <a:gd name="connsiteY38" fmla="*/ 64823 h 406626"/>
                <a:gd name="connsiteX39" fmla="*/ 139054 w 422377"/>
                <a:gd name="connsiteY39" fmla="*/ 64823 h 406626"/>
                <a:gd name="connsiteX40" fmla="*/ 221357 w 422377"/>
                <a:gd name="connsiteY40" fmla="*/ 64823 h 406626"/>
                <a:gd name="connsiteX41" fmla="*/ 254035 w 422377"/>
                <a:gd name="connsiteY41" fmla="*/ 73514 h 406626"/>
                <a:gd name="connsiteX42" fmla="*/ 272894 w 422377"/>
                <a:gd name="connsiteY42" fmla="*/ 109668 h 406626"/>
                <a:gd name="connsiteX43" fmla="*/ 243953 w 422377"/>
                <a:gd name="connsiteY43" fmla="*/ 142085 h 406626"/>
                <a:gd name="connsiteX44" fmla="*/ 220488 w 422377"/>
                <a:gd name="connsiteY44" fmla="*/ 145648 h 406626"/>
                <a:gd name="connsiteX45" fmla="*/ 185724 w 422377"/>
                <a:gd name="connsiteY45" fmla="*/ 145648 h 406626"/>
                <a:gd name="connsiteX46" fmla="*/ 137924 w 422377"/>
                <a:gd name="connsiteY46" fmla="*/ 145648 h 406626"/>
                <a:gd name="connsiteX47" fmla="*/ 135578 w 422377"/>
                <a:gd name="connsiteY47" fmla="*/ 145648 h 406626"/>
                <a:gd name="connsiteX48" fmla="*/ 132971 w 422377"/>
                <a:gd name="connsiteY48" fmla="*/ 145648 h 40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2377" h="406626">
                  <a:moveTo>
                    <a:pt x="422377" y="273491"/>
                  </a:moveTo>
                  <a:cubicBezTo>
                    <a:pt x="422377" y="223171"/>
                    <a:pt x="386658" y="179543"/>
                    <a:pt x="334078" y="156859"/>
                  </a:cubicBezTo>
                  <a:cubicBezTo>
                    <a:pt x="352389" y="141912"/>
                    <a:pt x="363201" y="119661"/>
                    <a:pt x="363627" y="96023"/>
                  </a:cubicBezTo>
                  <a:cubicBezTo>
                    <a:pt x="363575" y="81413"/>
                    <a:pt x="359351" y="67122"/>
                    <a:pt x="351460" y="54828"/>
                  </a:cubicBezTo>
                  <a:cubicBezTo>
                    <a:pt x="343577" y="42667"/>
                    <a:pt x="333096" y="32399"/>
                    <a:pt x="320781" y="24758"/>
                  </a:cubicBezTo>
                  <a:cubicBezTo>
                    <a:pt x="306380" y="15682"/>
                    <a:pt x="290536" y="9128"/>
                    <a:pt x="273937" y="5377"/>
                  </a:cubicBezTo>
                  <a:cubicBezTo>
                    <a:pt x="253148" y="1179"/>
                    <a:pt x="231942" y="-571"/>
                    <a:pt x="210754" y="163"/>
                  </a:cubicBezTo>
                  <a:lnTo>
                    <a:pt x="3389" y="163"/>
                  </a:lnTo>
                  <a:cubicBezTo>
                    <a:pt x="2233" y="235"/>
                    <a:pt x="1092" y="469"/>
                    <a:pt x="0" y="858"/>
                  </a:cubicBezTo>
                  <a:lnTo>
                    <a:pt x="0" y="858"/>
                  </a:lnTo>
                  <a:lnTo>
                    <a:pt x="5475" y="10765"/>
                  </a:lnTo>
                  <a:cubicBezTo>
                    <a:pt x="13036" y="24410"/>
                    <a:pt x="20337" y="37620"/>
                    <a:pt x="27463" y="50917"/>
                  </a:cubicBezTo>
                  <a:cubicBezTo>
                    <a:pt x="28378" y="53083"/>
                    <a:pt x="28737" y="55444"/>
                    <a:pt x="28506" y="57783"/>
                  </a:cubicBezTo>
                  <a:lnTo>
                    <a:pt x="28506" y="58652"/>
                  </a:lnTo>
                  <a:cubicBezTo>
                    <a:pt x="28506" y="154947"/>
                    <a:pt x="28506" y="251156"/>
                    <a:pt x="28506" y="348146"/>
                  </a:cubicBezTo>
                  <a:cubicBezTo>
                    <a:pt x="28714" y="350335"/>
                    <a:pt x="28385" y="352543"/>
                    <a:pt x="27550" y="354577"/>
                  </a:cubicBezTo>
                  <a:cubicBezTo>
                    <a:pt x="20597" y="367613"/>
                    <a:pt x="13471" y="380650"/>
                    <a:pt x="6431" y="393599"/>
                  </a:cubicBezTo>
                  <a:lnTo>
                    <a:pt x="0" y="405332"/>
                  </a:lnTo>
                  <a:lnTo>
                    <a:pt x="0" y="405332"/>
                  </a:lnTo>
                  <a:cubicBezTo>
                    <a:pt x="1094" y="405714"/>
                    <a:pt x="2234" y="405947"/>
                    <a:pt x="3389" y="406027"/>
                  </a:cubicBezTo>
                  <a:lnTo>
                    <a:pt x="203280" y="406027"/>
                  </a:lnTo>
                  <a:cubicBezTo>
                    <a:pt x="227493" y="407052"/>
                    <a:pt x="251749" y="406762"/>
                    <a:pt x="275936" y="405158"/>
                  </a:cubicBezTo>
                  <a:cubicBezTo>
                    <a:pt x="305641" y="402212"/>
                    <a:pt x="334269" y="392489"/>
                    <a:pt x="359629" y="376739"/>
                  </a:cubicBezTo>
                  <a:cubicBezTo>
                    <a:pt x="381982" y="363038"/>
                    <a:pt x="400042" y="343348"/>
                    <a:pt x="411774" y="319900"/>
                  </a:cubicBezTo>
                  <a:cubicBezTo>
                    <a:pt x="418744" y="305421"/>
                    <a:pt x="422369" y="289561"/>
                    <a:pt x="422377" y="273491"/>
                  </a:cubicBezTo>
                  <a:close/>
                  <a:moveTo>
                    <a:pt x="252123" y="211004"/>
                  </a:moveTo>
                  <a:cubicBezTo>
                    <a:pt x="273876" y="211725"/>
                    <a:pt x="294430" y="221112"/>
                    <a:pt x="309222" y="237076"/>
                  </a:cubicBezTo>
                  <a:cubicBezTo>
                    <a:pt x="329011" y="258785"/>
                    <a:pt x="329237" y="291928"/>
                    <a:pt x="309743" y="313904"/>
                  </a:cubicBezTo>
                  <a:cubicBezTo>
                    <a:pt x="294056" y="331443"/>
                    <a:pt x="271660" y="341490"/>
                    <a:pt x="248125" y="341541"/>
                  </a:cubicBezTo>
                  <a:cubicBezTo>
                    <a:pt x="234393" y="341541"/>
                    <a:pt x="219706" y="341541"/>
                    <a:pt x="201976" y="341541"/>
                  </a:cubicBezTo>
                  <a:lnTo>
                    <a:pt x="133231" y="341541"/>
                  </a:lnTo>
                  <a:lnTo>
                    <a:pt x="133231" y="211177"/>
                  </a:lnTo>
                  <a:lnTo>
                    <a:pt x="134883" y="210656"/>
                  </a:lnTo>
                  <a:cubicBezTo>
                    <a:pt x="135430" y="210583"/>
                    <a:pt x="135986" y="210583"/>
                    <a:pt x="136534" y="210656"/>
                  </a:cubicBezTo>
                  <a:lnTo>
                    <a:pt x="136534" y="210656"/>
                  </a:lnTo>
                  <a:lnTo>
                    <a:pt x="178598" y="210656"/>
                  </a:lnTo>
                  <a:cubicBezTo>
                    <a:pt x="202063" y="209961"/>
                    <a:pt x="227354" y="209961"/>
                    <a:pt x="252123" y="211004"/>
                  </a:cubicBezTo>
                  <a:close/>
                  <a:moveTo>
                    <a:pt x="133144" y="64823"/>
                  </a:moveTo>
                  <a:lnTo>
                    <a:pt x="135839" y="64823"/>
                  </a:lnTo>
                  <a:lnTo>
                    <a:pt x="139054" y="64823"/>
                  </a:lnTo>
                  <a:lnTo>
                    <a:pt x="221357" y="64823"/>
                  </a:lnTo>
                  <a:cubicBezTo>
                    <a:pt x="232872" y="64392"/>
                    <a:pt x="244257" y="67419"/>
                    <a:pt x="254035" y="73514"/>
                  </a:cubicBezTo>
                  <a:cubicBezTo>
                    <a:pt x="266975" y="80722"/>
                    <a:pt x="274389" y="94933"/>
                    <a:pt x="272894" y="109668"/>
                  </a:cubicBezTo>
                  <a:cubicBezTo>
                    <a:pt x="271460" y="125676"/>
                    <a:pt x="259701" y="138850"/>
                    <a:pt x="243953" y="142085"/>
                  </a:cubicBezTo>
                  <a:cubicBezTo>
                    <a:pt x="236323" y="144290"/>
                    <a:pt x="228431" y="145488"/>
                    <a:pt x="220488" y="145648"/>
                  </a:cubicBezTo>
                  <a:cubicBezTo>
                    <a:pt x="208929" y="145648"/>
                    <a:pt x="197457" y="145648"/>
                    <a:pt x="185724" y="145648"/>
                  </a:cubicBezTo>
                  <a:lnTo>
                    <a:pt x="137924" y="145648"/>
                  </a:lnTo>
                  <a:lnTo>
                    <a:pt x="135578" y="145648"/>
                  </a:lnTo>
                  <a:lnTo>
                    <a:pt x="132971" y="145648"/>
                  </a:lnTo>
                  <a:close/>
                </a:path>
              </a:pathLst>
            </a:custGeom>
            <a:solidFill>
              <a:schemeClr val="bg1"/>
            </a:solidFill>
            <a:ln w="8672" cap="flat">
              <a:noFill/>
              <a:prstDash val="solid"/>
              <a:miter/>
            </a:ln>
          </p:spPr>
          <p:txBody>
            <a:bodyPr rtlCol="0" anchor="ctr"/>
            <a:lstStyle/>
            <a:p>
              <a:endParaRPr lang="en-US" sz="2592"/>
            </a:p>
          </p:txBody>
        </p:sp>
        <p:sp>
          <p:nvSpPr>
            <p:cNvPr id="21" name="Freeform: Shape 20">
              <a:extLst>
                <a:ext uri="{FF2B5EF4-FFF2-40B4-BE49-F238E27FC236}">
                  <a16:creationId xmlns:a16="http://schemas.microsoft.com/office/drawing/2014/main" id="{9D2B3507-013F-10D6-8937-044FE502FFD6}"/>
                </a:ext>
              </a:extLst>
            </p:cNvPr>
            <p:cNvSpPr/>
            <p:nvPr/>
          </p:nvSpPr>
          <p:spPr>
            <a:xfrm>
              <a:off x="2340393" y="275687"/>
              <a:ext cx="235243" cy="229842"/>
            </a:xfrm>
            <a:custGeom>
              <a:avLst/>
              <a:gdLst>
                <a:gd name="connsiteX0" fmla="*/ 206061 w 344419"/>
                <a:gd name="connsiteY0" fmla="*/ 869 h 336511"/>
                <a:gd name="connsiteX1" fmla="*/ 208234 w 344419"/>
                <a:gd name="connsiteY1" fmla="*/ 5562 h 336511"/>
                <a:gd name="connsiteX2" fmla="*/ 209190 w 344419"/>
                <a:gd name="connsiteY2" fmla="*/ 7648 h 336511"/>
                <a:gd name="connsiteX3" fmla="*/ 214665 w 344419"/>
                <a:gd name="connsiteY3" fmla="*/ 17729 h 336511"/>
                <a:gd name="connsiteX4" fmla="*/ 229092 w 344419"/>
                <a:gd name="connsiteY4" fmla="*/ 44845 h 336511"/>
                <a:gd name="connsiteX5" fmla="*/ 230569 w 344419"/>
                <a:gd name="connsiteY5" fmla="*/ 49712 h 336511"/>
                <a:gd name="connsiteX6" fmla="*/ 230569 w 344419"/>
                <a:gd name="connsiteY6" fmla="*/ 60402 h 336511"/>
                <a:gd name="connsiteX7" fmla="*/ 230569 w 344419"/>
                <a:gd name="connsiteY7" fmla="*/ 228049 h 336511"/>
                <a:gd name="connsiteX8" fmla="*/ 208842 w 344419"/>
                <a:gd name="connsiteY8" fmla="*/ 263682 h 336511"/>
                <a:gd name="connsiteX9" fmla="*/ 173209 w 344419"/>
                <a:gd name="connsiteY9" fmla="*/ 272373 h 336511"/>
                <a:gd name="connsiteX10" fmla="*/ 159565 w 344419"/>
                <a:gd name="connsiteY10" fmla="*/ 271243 h 336511"/>
                <a:gd name="connsiteX11" fmla="*/ 113416 w 344419"/>
                <a:gd name="connsiteY11" fmla="*/ 219097 h 336511"/>
                <a:gd name="connsiteX12" fmla="*/ 113416 w 344419"/>
                <a:gd name="connsiteY12" fmla="*/ 78653 h 336511"/>
                <a:gd name="connsiteX13" fmla="*/ 128364 w 344419"/>
                <a:gd name="connsiteY13" fmla="*/ 19555 h 336511"/>
                <a:gd name="connsiteX14" fmla="*/ 134361 w 344419"/>
                <a:gd name="connsiteY14" fmla="*/ 8778 h 336511"/>
                <a:gd name="connsiteX15" fmla="*/ 136968 w 344419"/>
                <a:gd name="connsiteY15" fmla="*/ 3563 h 336511"/>
                <a:gd name="connsiteX16" fmla="*/ 138793 w 344419"/>
                <a:gd name="connsiteY16" fmla="*/ 0 h 336511"/>
                <a:gd name="connsiteX17" fmla="*/ 0 w 344419"/>
                <a:gd name="connsiteY17" fmla="*/ 0 h 336511"/>
                <a:gd name="connsiteX18" fmla="*/ 0 w 344419"/>
                <a:gd name="connsiteY18" fmla="*/ 4085 h 336511"/>
                <a:gd name="connsiteX19" fmla="*/ 5649 w 344419"/>
                <a:gd name="connsiteY19" fmla="*/ 14166 h 336511"/>
                <a:gd name="connsiteX20" fmla="*/ 23031 w 344419"/>
                <a:gd name="connsiteY20" fmla="*/ 46583 h 336511"/>
                <a:gd name="connsiteX21" fmla="*/ 23031 w 344419"/>
                <a:gd name="connsiteY21" fmla="*/ 49973 h 336511"/>
                <a:gd name="connsiteX22" fmla="*/ 23031 w 344419"/>
                <a:gd name="connsiteY22" fmla="*/ 98902 h 336511"/>
                <a:gd name="connsiteX23" fmla="*/ 23031 w 344419"/>
                <a:gd name="connsiteY23" fmla="*/ 223704 h 336511"/>
                <a:gd name="connsiteX24" fmla="*/ 23031 w 344419"/>
                <a:gd name="connsiteY24" fmla="*/ 237174 h 336511"/>
                <a:gd name="connsiteX25" fmla="*/ 171645 w 344419"/>
                <a:gd name="connsiteY25" fmla="*/ 336511 h 336511"/>
                <a:gd name="connsiteX26" fmla="*/ 320259 w 344419"/>
                <a:gd name="connsiteY26" fmla="*/ 237174 h 336511"/>
                <a:gd name="connsiteX27" fmla="*/ 320259 w 344419"/>
                <a:gd name="connsiteY27" fmla="*/ 224138 h 336511"/>
                <a:gd name="connsiteX28" fmla="*/ 320259 w 344419"/>
                <a:gd name="connsiteY28" fmla="*/ 159130 h 336511"/>
                <a:gd name="connsiteX29" fmla="*/ 320259 w 344419"/>
                <a:gd name="connsiteY29" fmla="*/ 70918 h 336511"/>
                <a:gd name="connsiteX30" fmla="*/ 330949 w 344419"/>
                <a:gd name="connsiteY30" fmla="*/ 27463 h 336511"/>
                <a:gd name="connsiteX31" fmla="*/ 338076 w 344419"/>
                <a:gd name="connsiteY31" fmla="*/ 14340 h 336511"/>
                <a:gd name="connsiteX32" fmla="*/ 340857 w 344419"/>
                <a:gd name="connsiteY32" fmla="*/ 8778 h 336511"/>
                <a:gd name="connsiteX33" fmla="*/ 342247 w 344419"/>
                <a:gd name="connsiteY33" fmla="*/ 5823 h 336511"/>
                <a:gd name="connsiteX34" fmla="*/ 344420 w 344419"/>
                <a:gd name="connsiteY34" fmla="*/ 1043 h 3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19" h="336511">
                  <a:moveTo>
                    <a:pt x="206061" y="869"/>
                  </a:moveTo>
                  <a:lnTo>
                    <a:pt x="208234" y="5562"/>
                  </a:lnTo>
                  <a:cubicBezTo>
                    <a:pt x="208234" y="6344"/>
                    <a:pt x="208929" y="6953"/>
                    <a:pt x="209190" y="7648"/>
                  </a:cubicBezTo>
                  <a:lnTo>
                    <a:pt x="214665" y="17729"/>
                  </a:lnTo>
                  <a:cubicBezTo>
                    <a:pt x="219532" y="26420"/>
                    <a:pt x="224399" y="35806"/>
                    <a:pt x="229092" y="44845"/>
                  </a:cubicBezTo>
                  <a:cubicBezTo>
                    <a:pt x="229978" y="46319"/>
                    <a:pt x="230491" y="47992"/>
                    <a:pt x="230569" y="49712"/>
                  </a:cubicBezTo>
                  <a:lnTo>
                    <a:pt x="230569" y="60402"/>
                  </a:lnTo>
                  <a:cubicBezTo>
                    <a:pt x="230569" y="114894"/>
                    <a:pt x="230569" y="174252"/>
                    <a:pt x="230569" y="228049"/>
                  </a:cubicBezTo>
                  <a:cubicBezTo>
                    <a:pt x="230882" y="243144"/>
                    <a:pt x="222408" y="257050"/>
                    <a:pt x="208842" y="263682"/>
                  </a:cubicBezTo>
                  <a:cubicBezTo>
                    <a:pt x="197900" y="269564"/>
                    <a:pt x="185637" y="272555"/>
                    <a:pt x="173209" y="272373"/>
                  </a:cubicBezTo>
                  <a:cubicBezTo>
                    <a:pt x="168638" y="272334"/>
                    <a:pt x="164075" y="271957"/>
                    <a:pt x="159565" y="271243"/>
                  </a:cubicBezTo>
                  <a:cubicBezTo>
                    <a:pt x="128191" y="266115"/>
                    <a:pt x="112634" y="248646"/>
                    <a:pt x="113416" y="219097"/>
                  </a:cubicBezTo>
                  <a:cubicBezTo>
                    <a:pt x="114546" y="174165"/>
                    <a:pt x="114546" y="122976"/>
                    <a:pt x="113416" y="78653"/>
                  </a:cubicBezTo>
                  <a:cubicBezTo>
                    <a:pt x="111565" y="57829"/>
                    <a:pt x="116832" y="36993"/>
                    <a:pt x="128364" y="19555"/>
                  </a:cubicBezTo>
                  <a:cubicBezTo>
                    <a:pt x="130641" y="16122"/>
                    <a:pt x="132640" y="12518"/>
                    <a:pt x="134361" y="8778"/>
                  </a:cubicBezTo>
                  <a:cubicBezTo>
                    <a:pt x="135143" y="7127"/>
                    <a:pt x="136012" y="5301"/>
                    <a:pt x="136968" y="3563"/>
                  </a:cubicBezTo>
                  <a:lnTo>
                    <a:pt x="138793" y="0"/>
                  </a:lnTo>
                  <a:lnTo>
                    <a:pt x="0" y="0"/>
                  </a:lnTo>
                  <a:lnTo>
                    <a:pt x="0" y="4085"/>
                  </a:lnTo>
                  <a:lnTo>
                    <a:pt x="5649" y="14166"/>
                  </a:lnTo>
                  <a:cubicBezTo>
                    <a:pt x="11559" y="25030"/>
                    <a:pt x="17556" y="35806"/>
                    <a:pt x="23031" y="46583"/>
                  </a:cubicBezTo>
                  <a:cubicBezTo>
                    <a:pt x="23265" y="47701"/>
                    <a:pt x="23265" y="48855"/>
                    <a:pt x="23031" y="49973"/>
                  </a:cubicBezTo>
                  <a:lnTo>
                    <a:pt x="23031" y="98902"/>
                  </a:lnTo>
                  <a:cubicBezTo>
                    <a:pt x="23031" y="140619"/>
                    <a:pt x="23031" y="183812"/>
                    <a:pt x="23031" y="223704"/>
                  </a:cubicBezTo>
                  <a:cubicBezTo>
                    <a:pt x="23031" y="226658"/>
                    <a:pt x="23031" y="235523"/>
                    <a:pt x="23031" y="237174"/>
                  </a:cubicBezTo>
                  <a:cubicBezTo>
                    <a:pt x="23031" y="292014"/>
                    <a:pt x="89516" y="336511"/>
                    <a:pt x="171645" y="336511"/>
                  </a:cubicBezTo>
                  <a:cubicBezTo>
                    <a:pt x="253774" y="336511"/>
                    <a:pt x="320259" y="292014"/>
                    <a:pt x="320259" y="237174"/>
                  </a:cubicBezTo>
                  <a:cubicBezTo>
                    <a:pt x="320259" y="236132"/>
                    <a:pt x="320259" y="227528"/>
                    <a:pt x="320259" y="224138"/>
                  </a:cubicBezTo>
                  <a:cubicBezTo>
                    <a:pt x="320259" y="203280"/>
                    <a:pt x="320259" y="181292"/>
                    <a:pt x="320259" y="159130"/>
                  </a:cubicBezTo>
                  <a:cubicBezTo>
                    <a:pt x="320259" y="129581"/>
                    <a:pt x="320259" y="99076"/>
                    <a:pt x="320259" y="70918"/>
                  </a:cubicBezTo>
                  <a:cubicBezTo>
                    <a:pt x="319034" y="55658"/>
                    <a:pt x="322780" y="40413"/>
                    <a:pt x="330949" y="27463"/>
                  </a:cubicBezTo>
                  <a:cubicBezTo>
                    <a:pt x="333608" y="23251"/>
                    <a:pt x="335990" y="18867"/>
                    <a:pt x="338076" y="14340"/>
                  </a:cubicBezTo>
                  <a:cubicBezTo>
                    <a:pt x="339032" y="12515"/>
                    <a:pt x="339901" y="10603"/>
                    <a:pt x="340857" y="8778"/>
                  </a:cubicBezTo>
                  <a:cubicBezTo>
                    <a:pt x="341369" y="7818"/>
                    <a:pt x="341839" y="6832"/>
                    <a:pt x="342247" y="5823"/>
                  </a:cubicBezTo>
                  <a:lnTo>
                    <a:pt x="344420" y="1043"/>
                  </a:lnTo>
                  <a:close/>
                </a:path>
              </a:pathLst>
            </a:custGeom>
            <a:solidFill>
              <a:schemeClr val="bg1"/>
            </a:solidFill>
            <a:ln w="8672" cap="flat">
              <a:noFill/>
              <a:prstDash val="solid"/>
              <a:miter/>
            </a:ln>
          </p:spPr>
          <p:txBody>
            <a:bodyPr rtlCol="0" anchor="ctr"/>
            <a:lstStyle/>
            <a:p>
              <a:endParaRPr lang="en-US" sz="2592"/>
            </a:p>
          </p:txBody>
        </p:sp>
        <p:sp>
          <p:nvSpPr>
            <p:cNvPr id="22" name="Freeform: Shape 21">
              <a:extLst>
                <a:ext uri="{FF2B5EF4-FFF2-40B4-BE49-F238E27FC236}">
                  <a16:creationId xmlns:a16="http://schemas.microsoft.com/office/drawing/2014/main" id="{DD9EF7BA-5381-E9A8-3E62-D5B5563D8EC2}"/>
                </a:ext>
              </a:extLst>
            </p:cNvPr>
            <p:cNvSpPr/>
            <p:nvPr/>
          </p:nvSpPr>
          <p:spPr>
            <a:xfrm>
              <a:off x="3741400" y="275866"/>
              <a:ext cx="47488" cy="47504"/>
            </a:xfrm>
            <a:custGeom>
              <a:avLst/>
              <a:gdLst>
                <a:gd name="connsiteX0" fmla="*/ 9 w 69527"/>
                <a:gd name="connsiteY0" fmla="*/ 35546 h 69550"/>
                <a:gd name="connsiteX1" fmla="*/ 33982 w 69527"/>
                <a:gd name="connsiteY1" fmla="*/ 9 h 69550"/>
                <a:gd name="connsiteX2" fmla="*/ 69519 w 69527"/>
                <a:gd name="connsiteY2" fmla="*/ 33982 h 69550"/>
                <a:gd name="connsiteX3" fmla="*/ 35546 w 69527"/>
                <a:gd name="connsiteY3" fmla="*/ 69519 h 69550"/>
                <a:gd name="connsiteX4" fmla="*/ 34773 w 69527"/>
                <a:gd name="connsiteY4" fmla="*/ 69527 h 69550"/>
                <a:gd name="connsiteX5" fmla="*/ 26 w 69527"/>
                <a:gd name="connsiteY5" fmla="*/ 37223 h 69550"/>
                <a:gd name="connsiteX6" fmla="*/ 9 w 69527"/>
                <a:gd name="connsiteY6" fmla="*/ 35546 h 69550"/>
                <a:gd name="connsiteX7" fmla="*/ 34773 w 69527"/>
                <a:gd name="connsiteY7" fmla="*/ 9473 h 69550"/>
                <a:gd name="connsiteX8" fmla="*/ 10047 w 69527"/>
                <a:gd name="connsiteY8" fmla="*/ 34116 h 69550"/>
                <a:gd name="connsiteX9" fmla="*/ 10091 w 69527"/>
                <a:gd name="connsiteY9" fmla="*/ 35546 h 69550"/>
                <a:gd name="connsiteX10" fmla="*/ 33269 w 69527"/>
                <a:gd name="connsiteY10" fmla="*/ 61648 h 69550"/>
                <a:gd name="connsiteX11" fmla="*/ 59368 w 69527"/>
                <a:gd name="connsiteY11" fmla="*/ 38474 h 69550"/>
                <a:gd name="connsiteX12" fmla="*/ 59368 w 69527"/>
                <a:gd name="connsiteY12" fmla="*/ 35546 h 69550"/>
                <a:gd name="connsiteX13" fmla="*/ 35850 w 69527"/>
                <a:gd name="connsiteY13" fmla="*/ 9585 h 69550"/>
                <a:gd name="connsiteX14" fmla="*/ 35120 w 69527"/>
                <a:gd name="connsiteY14" fmla="*/ 9560 h 69550"/>
                <a:gd name="connsiteX15" fmla="*/ 28950 w 69527"/>
                <a:gd name="connsiteY15" fmla="*/ 54058 h 69550"/>
                <a:gd name="connsiteX16" fmla="*/ 20867 w 69527"/>
                <a:gd name="connsiteY16" fmla="*/ 54058 h 69550"/>
                <a:gd name="connsiteX17" fmla="*/ 20867 w 69527"/>
                <a:gd name="connsiteY17" fmla="*/ 16861 h 69550"/>
                <a:gd name="connsiteX18" fmla="*/ 34946 w 69527"/>
                <a:gd name="connsiteY18" fmla="*/ 16861 h 69550"/>
                <a:gd name="connsiteX19" fmla="*/ 50242 w 69527"/>
                <a:gd name="connsiteY19" fmla="*/ 28072 h 69550"/>
                <a:gd name="connsiteX20" fmla="*/ 42855 w 69527"/>
                <a:gd name="connsiteY20" fmla="*/ 37895 h 69550"/>
                <a:gd name="connsiteX21" fmla="*/ 41465 w 69527"/>
                <a:gd name="connsiteY21" fmla="*/ 37979 h 69550"/>
                <a:gd name="connsiteX22" fmla="*/ 50155 w 69527"/>
                <a:gd name="connsiteY22" fmla="*/ 54145 h 69550"/>
                <a:gd name="connsiteX23" fmla="*/ 41465 w 69527"/>
                <a:gd name="connsiteY23" fmla="*/ 54145 h 69550"/>
                <a:gd name="connsiteX24" fmla="*/ 32774 w 69527"/>
                <a:gd name="connsiteY24" fmla="*/ 38849 h 69550"/>
                <a:gd name="connsiteX25" fmla="*/ 28950 w 69527"/>
                <a:gd name="connsiteY25" fmla="*/ 38849 h 69550"/>
                <a:gd name="connsiteX26" fmla="*/ 28950 w 69527"/>
                <a:gd name="connsiteY26" fmla="*/ 32157 h 69550"/>
                <a:gd name="connsiteX27" fmla="*/ 35989 w 69527"/>
                <a:gd name="connsiteY27" fmla="*/ 32157 h 69550"/>
                <a:gd name="connsiteX28" fmla="*/ 41812 w 69527"/>
                <a:gd name="connsiteY28" fmla="*/ 27203 h 69550"/>
                <a:gd name="connsiteX29" fmla="*/ 34686 w 69527"/>
                <a:gd name="connsiteY29" fmla="*/ 23379 h 69550"/>
                <a:gd name="connsiteX30" fmla="*/ 28950 w 69527"/>
                <a:gd name="connsiteY30" fmla="*/ 23379 h 6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527" h="69550">
                  <a:moveTo>
                    <a:pt x="9" y="35546"/>
                  </a:moveTo>
                  <a:cubicBezTo>
                    <a:pt x="-426" y="16351"/>
                    <a:pt x="14783" y="441"/>
                    <a:pt x="33982" y="9"/>
                  </a:cubicBezTo>
                  <a:cubicBezTo>
                    <a:pt x="53180" y="-423"/>
                    <a:pt x="69084" y="14787"/>
                    <a:pt x="69519" y="33982"/>
                  </a:cubicBezTo>
                  <a:cubicBezTo>
                    <a:pt x="69953" y="53176"/>
                    <a:pt x="54744" y="69087"/>
                    <a:pt x="35546" y="69519"/>
                  </a:cubicBezTo>
                  <a:cubicBezTo>
                    <a:pt x="35285" y="69525"/>
                    <a:pt x="35033" y="69527"/>
                    <a:pt x="34773" y="69527"/>
                  </a:cubicBezTo>
                  <a:cubicBezTo>
                    <a:pt x="16261" y="70201"/>
                    <a:pt x="704" y="55738"/>
                    <a:pt x="26" y="37223"/>
                  </a:cubicBezTo>
                  <a:cubicBezTo>
                    <a:pt x="9" y="36664"/>
                    <a:pt x="0" y="36105"/>
                    <a:pt x="9" y="35546"/>
                  </a:cubicBezTo>
                  <a:close/>
                  <a:moveTo>
                    <a:pt x="34773" y="9473"/>
                  </a:moveTo>
                  <a:cubicBezTo>
                    <a:pt x="21145" y="9452"/>
                    <a:pt x="10073" y="20485"/>
                    <a:pt x="10047" y="34116"/>
                  </a:cubicBezTo>
                  <a:cubicBezTo>
                    <a:pt x="10047" y="34594"/>
                    <a:pt x="10064" y="35070"/>
                    <a:pt x="10091" y="35546"/>
                  </a:cubicBezTo>
                  <a:cubicBezTo>
                    <a:pt x="9282" y="49153"/>
                    <a:pt x="19659" y="60840"/>
                    <a:pt x="33269" y="61648"/>
                  </a:cubicBezTo>
                  <a:cubicBezTo>
                    <a:pt x="46870" y="62457"/>
                    <a:pt x="58560" y="52081"/>
                    <a:pt x="59368" y="38474"/>
                  </a:cubicBezTo>
                  <a:cubicBezTo>
                    <a:pt x="59428" y="37499"/>
                    <a:pt x="59428" y="36521"/>
                    <a:pt x="59368" y="35546"/>
                  </a:cubicBezTo>
                  <a:cubicBezTo>
                    <a:pt x="60046" y="21883"/>
                    <a:pt x="49512" y="10260"/>
                    <a:pt x="35850" y="9585"/>
                  </a:cubicBezTo>
                  <a:cubicBezTo>
                    <a:pt x="35607" y="9573"/>
                    <a:pt x="35364" y="9565"/>
                    <a:pt x="35120" y="9560"/>
                  </a:cubicBezTo>
                  <a:close/>
                  <a:moveTo>
                    <a:pt x="28950" y="54058"/>
                  </a:moveTo>
                  <a:lnTo>
                    <a:pt x="20867" y="54058"/>
                  </a:lnTo>
                  <a:lnTo>
                    <a:pt x="20867" y="16861"/>
                  </a:lnTo>
                  <a:lnTo>
                    <a:pt x="34946" y="16861"/>
                  </a:lnTo>
                  <a:cubicBezTo>
                    <a:pt x="44680" y="16861"/>
                    <a:pt x="50242" y="19555"/>
                    <a:pt x="50242" y="28072"/>
                  </a:cubicBezTo>
                  <a:cubicBezTo>
                    <a:pt x="50912" y="32824"/>
                    <a:pt x="47609" y="37223"/>
                    <a:pt x="42855" y="37895"/>
                  </a:cubicBezTo>
                  <a:cubicBezTo>
                    <a:pt x="42394" y="37960"/>
                    <a:pt x="41934" y="37989"/>
                    <a:pt x="41465" y="37979"/>
                  </a:cubicBezTo>
                  <a:lnTo>
                    <a:pt x="50155" y="54145"/>
                  </a:lnTo>
                  <a:lnTo>
                    <a:pt x="41465" y="54145"/>
                  </a:lnTo>
                  <a:lnTo>
                    <a:pt x="32774" y="38849"/>
                  </a:lnTo>
                  <a:lnTo>
                    <a:pt x="28950" y="38849"/>
                  </a:lnTo>
                  <a:close/>
                  <a:moveTo>
                    <a:pt x="28950" y="32157"/>
                  </a:moveTo>
                  <a:lnTo>
                    <a:pt x="35989" y="32157"/>
                  </a:lnTo>
                  <a:cubicBezTo>
                    <a:pt x="40509" y="32157"/>
                    <a:pt x="41812" y="30940"/>
                    <a:pt x="41812" y="27203"/>
                  </a:cubicBezTo>
                  <a:cubicBezTo>
                    <a:pt x="41812" y="23466"/>
                    <a:pt x="40161" y="23379"/>
                    <a:pt x="34686" y="23379"/>
                  </a:cubicBezTo>
                  <a:lnTo>
                    <a:pt x="28950" y="23379"/>
                  </a:lnTo>
                  <a:close/>
                </a:path>
              </a:pathLst>
            </a:custGeom>
            <a:solidFill>
              <a:schemeClr val="bg1"/>
            </a:solidFill>
            <a:ln w="8672" cap="flat">
              <a:noFill/>
              <a:prstDash val="solid"/>
              <a:miter/>
            </a:ln>
          </p:spPr>
          <p:txBody>
            <a:bodyPr rtlCol="0" anchor="ctr"/>
            <a:lstStyle/>
            <a:p>
              <a:endParaRPr lang="en-US" sz="2592"/>
            </a:p>
          </p:txBody>
        </p:sp>
      </p:grpSp>
      <p:sp>
        <p:nvSpPr>
          <p:cNvPr id="23" name="TextBox 22">
            <a:extLst>
              <a:ext uri="{FF2B5EF4-FFF2-40B4-BE49-F238E27FC236}">
                <a16:creationId xmlns:a16="http://schemas.microsoft.com/office/drawing/2014/main" id="{359BB4F9-477B-BC8F-FE99-1E9BB79494D3}"/>
              </a:ext>
            </a:extLst>
          </p:cNvPr>
          <p:cNvSpPr txBox="1"/>
          <p:nvPr/>
        </p:nvSpPr>
        <p:spPr>
          <a:xfrm>
            <a:off x="543469" y="1243373"/>
            <a:ext cx="11153950" cy="769441"/>
          </a:xfrm>
          <a:prstGeom prst="rect">
            <a:avLst/>
          </a:prstGeom>
          <a:noFill/>
        </p:spPr>
        <p:txBody>
          <a:bodyPr wrap="square">
            <a:spAutoFit/>
          </a:bodyPr>
          <a:lstStyle/>
          <a:p>
            <a:r>
              <a:rPr lang="en-US" sz="2000" b="1" dirty="0">
                <a:solidFill>
                  <a:srgbClr val="001D50"/>
                </a:solidFill>
                <a:latin typeface="Georgia" panose="02040502050405020303" pitchFamily="18" charset="0"/>
              </a:rPr>
              <a:t>Choose from Stainless Steel or 1,000+ Colors and 10 Metal Trims on Most Products</a:t>
            </a:r>
          </a:p>
          <a:p>
            <a:endParaRPr lang="en-US" sz="2400" dirty="0">
              <a:latin typeface="Georgia" panose="02040502050405020303" pitchFamily="18" charset="0"/>
            </a:endParaRPr>
          </a:p>
        </p:txBody>
      </p:sp>
      <p:sp>
        <p:nvSpPr>
          <p:cNvPr id="3" name="TextBox 2">
            <a:extLst>
              <a:ext uri="{FF2B5EF4-FFF2-40B4-BE49-F238E27FC236}">
                <a16:creationId xmlns:a16="http://schemas.microsoft.com/office/drawing/2014/main" id="{1209B0B9-F866-EA72-13F8-CACB34221765}"/>
              </a:ext>
            </a:extLst>
          </p:cNvPr>
          <p:cNvSpPr txBox="1"/>
          <p:nvPr/>
        </p:nvSpPr>
        <p:spPr>
          <a:xfrm>
            <a:off x="569354" y="2046617"/>
            <a:ext cx="11309225" cy="729239"/>
          </a:xfrm>
          <a:prstGeom prst="rect">
            <a:avLst/>
          </a:prstGeom>
          <a:noFill/>
        </p:spPr>
        <p:txBody>
          <a:bodyPr wrap="square">
            <a:spAutoFit/>
          </a:bodyPr>
          <a:lstStyle/>
          <a:p>
            <a:pPr>
              <a:lnSpc>
                <a:spcPts val="2600"/>
              </a:lnSpc>
            </a:pPr>
            <a:r>
              <a:rPr lang="en-US" dirty="0">
                <a:latin typeface="Georgia" panose="02040502050405020303" pitchFamily="18" charset="0"/>
              </a:rPr>
              <a:t>BlueStar is ready to complete kitchens! Use this feature to shop our line of customizable appliances available to ship in less than 3 weeks.</a:t>
            </a:r>
          </a:p>
        </p:txBody>
      </p:sp>
      <p:pic>
        <p:nvPicPr>
          <p:cNvPr id="4" name="Picture 3" descr="Graphical user interface&#10;&#10;Description automatically generated with medium confidence">
            <a:extLst>
              <a:ext uri="{FF2B5EF4-FFF2-40B4-BE49-F238E27FC236}">
                <a16:creationId xmlns:a16="http://schemas.microsoft.com/office/drawing/2014/main" id="{409EB434-88B4-AD4F-9C79-8EDC13655C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02"/>
          <a:stretch/>
        </p:blipFill>
        <p:spPr>
          <a:xfrm>
            <a:off x="1561035" y="3514230"/>
            <a:ext cx="9626102" cy="4884215"/>
          </a:xfrm>
          <a:prstGeom prst="rect">
            <a:avLst/>
          </a:prstGeom>
        </p:spPr>
      </p:pic>
      <p:sp>
        <p:nvSpPr>
          <p:cNvPr id="5" name="TextBox 4">
            <a:extLst>
              <a:ext uri="{FF2B5EF4-FFF2-40B4-BE49-F238E27FC236}">
                <a16:creationId xmlns:a16="http://schemas.microsoft.com/office/drawing/2014/main" id="{13D553C9-D7D8-B461-77B2-719E9C17A053}"/>
              </a:ext>
            </a:extLst>
          </p:cNvPr>
          <p:cNvSpPr txBox="1"/>
          <p:nvPr/>
        </p:nvSpPr>
        <p:spPr>
          <a:xfrm>
            <a:off x="1892375" y="8934624"/>
            <a:ext cx="11899774" cy="276999"/>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Note:  </a:t>
            </a:r>
            <a:r>
              <a:rPr lang="en-US" sz="1200" dirty="0">
                <a:latin typeface="Arial" panose="020B0604020202020204" pitchFamily="34" charset="0"/>
                <a:cs typeface="Arial" panose="020B0604020202020204" pitchFamily="34" charset="0"/>
              </a:rPr>
              <a:t>Add one week for either painted units, painted knobs or LP fuel type. Please allow 10-14 days for shipments to the West Coast. </a:t>
            </a:r>
          </a:p>
        </p:txBody>
      </p:sp>
      <p:sp>
        <p:nvSpPr>
          <p:cNvPr id="7" name="TextBox 6">
            <a:hlinkClick r:id="rId5"/>
            <a:extLst>
              <a:ext uri="{FF2B5EF4-FFF2-40B4-BE49-F238E27FC236}">
                <a16:creationId xmlns:a16="http://schemas.microsoft.com/office/drawing/2014/main" id="{891BA49B-CD5C-4E38-EC23-C90CE3AD834F}"/>
              </a:ext>
            </a:extLst>
          </p:cNvPr>
          <p:cNvSpPr txBox="1"/>
          <p:nvPr/>
        </p:nvSpPr>
        <p:spPr>
          <a:xfrm>
            <a:off x="10527712" y="388558"/>
            <a:ext cx="1597572" cy="461665"/>
          </a:xfrm>
          <a:prstGeom prst="rect">
            <a:avLst/>
          </a:prstGeom>
          <a:solidFill>
            <a:srgbClr val="001D50"/>
          </a:solidFill>
        </p:spPr>
        <p:txBody>
          <a:bodyPr wrap="square" tIns="91440" bIns="91440" rtlCol="0" anchor="ctr">
            <a:spAutoFit/>
          </a:bodyPr>
          <a:lstStyle/>
          <a:p>
            <a:pPr algn="ctr"/>
            <a:r>
              <a:rPr lang="en-US" b="1" dirty="0">
                <a:solidFill>
                  <a:schemeClr val="bg1"/>
                </a:solidFill>
                <a:latin typeface="Trade Gothic Next Cond" panose="020B0506040303020004" pitchFamily="34" charset="0"/>
              </a:rPr>
              <a:t>LEARN MORE</a:t>
            </a:r>
          </a:p>
        </p:txBody>
      </p:sp>
    </p:spTree>
    <p:extLst>
      <p:ext uri="{BB962C8B-B14F-4D97-AF65-F5344CB8AC3E}">
        <p14:creationId xmlns:p14="http://schemas.microsoft.com/office/powerpoint/2010/main" val="1200225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FFE295-7059-7A59-02B0-2A5CA78393A7}"/>
              </a:ext>
            </a:extLst>
          </p:cNvPr>
          <p:cNvSpPr/>
          <p:nvPr/>
        </p:nvSpPr>
        <p:spPr>
          <a:xfrm>
            <a:off x="0" y="0"/>
            <a:ext cx="6436169" cy="92554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FD58AC3-DA21-AFEE-36C9-0D74224C3576}"/>
              </a:ext>
            </a:extLst>
          </p:cNvPr>
          <p:cNvSpPr txBox="1"/>
          <p:nvPr/>
        </p:nvSpPr>
        <p:spPr>
          <a:xfrm>
            <a:off x="341448" y="632337"/>
            <a:ext cx="5870165" cy="3535135"/>
          </a:xfrm>
          <a:prstGeom prst="rect">
            <a:avLst/>
          </a:prstGeom>
          <a:noFill/>
        </p:spPr>
        <p:txBody>
          <a:bodyPr wrap="square">
            <a:spAutoFit/>
          </a:bodyPr>
          <a:lstStyle/>
          <a:p>
            <a:r>
              <a:rPr lang="en-US" sz="4400" b="1" dirty="0">
                <a:solidFill>
                  <a:srgbClr val="001D50"/>
                </a:solidFill>
                <a:latin typeface="Trade Gothic Next Cond" panose="020B0506040303020004" pitchFamily="34" charset="0"/>
              </a:rPr>
              <a:t>LET’S SCHEDULE AN EVENT</a:t>
            </a:r>
          </a:p>
          <a:p>
            <a:pPr>
              <a:lnSpc>
                <a:spcPts val="1780"/>
              </a:lnSpc>
            </a:pPr>
            <a:endParaRPr lang="en-US" sz="2400" dirty="0">
              <a:latin typeface="Georgia" panose="02040502050405020303" pitchFamily="18" charset="0"/>
            </a:endParaRPr>
          </a:p>
          <a:p>
            <a:r>
              <a:rPr lang="en-US" sz="2400" b="1" dirty="0">
                <a:latin typeface="Georgia" panose="02040502050405020303" pitchFamily="18" charset="0"/>
              </a:rPr>
              <a:t>Earn FREE Painted Knobs for your Customers</a:t>
            </a:r>
          </a:p>
          <a:p>
            <a:endParaRPr lang="en-US" sz="1600" b="1" dirty="0">
              <a:latin typeface="Georgia" panose="02040502050405020303" pitchFamily="18" charset="0"/>
            </a:endParaRPr>
          </a:p>
          <a:p>
            <a:endParaRPr lang="en-US" sz="1600" b="1" dirty="0">
              <a:latin typeface="Georgia" panose="02040502050405020303" pitchFamily="18" charset="0"/>
            </a:endParaRPr>
          </a:p>
          <a:p>
            <a:pPr>
              <a:lnSpc>
                <a:spcPts val="2600"/>
              </a:lnSpc>
            </a:pPr>
            <a:r>
              <a:rPr lang="en-US" dirty="0">
                <a:latin typeface="Georgia" panose="02040502050405020303" pitchFamily="18" charset="0"/>
              </a:rPr>
              <a:t>Choose from any of the following options and contact your BlueStar® Territory Manager to coordinate and organize the event. Book an event, earn FREE Color knobs for your customers. Up to $1,380 value!</a:t>
            </a:r>
            <a:endParaRPr lang="en-US" dirty="0">
              <a:latin typeface="Georgia" panose="02040502050405020303"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7DF1B5-2AFF-6711-2A04-73BD2D90B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259599"/>
            <a:ext cx="13168313" cy="607273"/>
          </a:xfrm>
          <a:prstGeom prst="rect">
            <a:avLst/>
          </a:prstGeom>
        </p:spPr>
      </p:pic>
      <p:grpSp>
        <p:nvGrpSpPr>
          <p:cNvPr id="25" name="Group 24">
            <a:extLst>
              <a:ext uri="{FF2B5EF4-FFF2-40B4-BE49-F238E27FC236}">
                <a16:creationId xmlns:a16="http://schemas.microsoft.com/office/drawing/2014/main" id="{02C6B388-E785-55DB-0CAE-1373ACB1DEF7}"/>
              </a:ext>
            </a:extLst>
          </p:cNvPr>
          <p:cNvGrpSpPr>
            <a:grpSpLocks noChangeAspect="1"/>
          </p:cNvGrpSpPr>
          <p:nvPr/>
        </p:nvGrpSpPr>
        <p:grpSpPr>
          <a:xfrm>
            <a:off x="362851" y="9366705"/>
            <a:ext cx="2173315" cy="393059"/>
            <a:chOff x="1335964" y="143790"/>
            <a:chExt cx="2452924" cy="443628"/>
          </a:xfrm>
        </p:grpSpPr>
        <p:sp>
          <p:nvSpPr>
            <p:cNvPr id="26" name="Freeform: Shape 25">
              <a:extLst>
                <a:ext uri="{FF2B5EF4-FFF2-40B4-BE49-F238E27FC236}">
                  <a16:creationId xmlns:a16="http://schemas.microsoft.com/office/drawing/2014/main" id="{C68EE852-70F6-408F-863B-2A3549E47E8D}"/>
                </a:ext>
              </a:extLst>
            </p:cNvPr>
            <p:cNvSpPr/>
            <p:nvPr/>
          </p:nvSpPr>
          <p:spPr>
            <a:xfrm>
              <a:off x="1539819" y="395298"/>
              <a:ext cx="59688" cy="96097"/>
            </a:xfrm>
            <a:custGeom>
              <a:avLst/>
              <a:gdLst>
                <a:gd name="connsiteX0" fmla="*/ 86977 w 87389"/>
                <a:gd name="connsiteY0" fmla="*/ 36415 h 140695"/>
                <a:gd name="connsiteX1" fmla="*/ 69595 w 87389"/>
                <a:gd name="connsiteY1" fmla="*/ 0 h 140695"/>
                <a:gd name="connsiteX2" fmla="*/ 1111 w 87389"/>
                <a:gd name="connsiteY2" fmla="*/ 106811 h 140695"/>
                <a:gd name="connsiteX3" fmla="*/ 3544 w 87389"/>
                <a:gd name="connsiteY3" fmla="*/ 131406 h 140695"/>
                <a:gd name="connsiteX4" fmla="*/ 5977 w 87389"/>
                <a:gd name="connsiteY4" fmla="*/ 137055 h 140695"/>
                <a:gd name="connsiteX5" fmla="*/ 14563 w 87389"/>
                <a:gd name="connsiteY5" fmla="*/ 140056 h 140695"/>
                <a:gd name="connsiteX6" fmla="*/ 16580 w 87389"/>
                <a:gd name="connsiteY6" fmla="*/ 138533 h 140695"/>
                <a:gd name="connsiteX7" fmla="*/ 74462 w 87389"/>
                <a:gd name="connsiteY7" fmla="*/ 61966 h 140695"/>
                <a:gd name="connsiteX8" fmla="*/ 86977 w 87389"/>
                <a:gd name="connsiteY8" fmla="*/ 36415 h 14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 h="140695">
                  <a:moveTo>
                    <a:pt x="86977" y="36415"/>
                  </a:moveTo>
                  <a:cubicBezTo>
                    <a:pt x="89200" y="21860"/>
                    <a:pt x="82309" y="7425"/>
                    <a:pt x="69595" y="0"/>
                  </a:cubicBezTo>
                  <a:cubicBezTo>
                    <a:pt x="63077" y="8691"/>
                    <a:pt x="4935" y="97946"/>
                    <a:pt x="1111" y="106811"/>
                  </a:cubicBezTo>
                  <a:cubicBezTo>
                    <a:pt x="-970" y="115042"/>
                    <a:pt x="-110" y="123743"/>
                    <a:pt x="3544" y="131406"/>
                  </a:cubicBezTo>
                  <a:cubicBezTo>
                    <a:pt x="4065" y="132884"/>
                    <a:pt x="5369" y="135404"/>
                    <a:pt x="5977" y="137055"/>
                  </a:cubicBezTo>
                  <a:cubicBezTo>
                    <a:pt x="7519" y="140255"/>
                    <a:pt x="11363" y="141599"/>
                    <a:pt x="14563" y="140056"/>
                  </a:cubicBezTo>
                  <a:cubicBezTo>
                    <a:pt x="15330" y="139687"/>
                    <a:pt x="16015" y="139169"/>
                    <a:pt x="16580" y="138533"/>
                  </a:cubicBezTo>
                  <a:cubicBezTo>
                    <a:pt x="33962" y="123411"/>
                    <a:pt x="70812" y="67181"/>
                    <a:pt x="74462" y="61966"/>
                  </a:cubicBezTo>
                  <a:cubicBezTo>
                    <a:pt x="80259" y="54346"/>
                    <a:pt x="84510" y="45666"/>
                    <a:pt x="86977" y="36415"/>
                  </a:cubicBezTo>
                  <a:close/>
                </a:path>
              </a:pathLst>
            </a:custGeom>
            <a:solidFill>
              <a:schemeClr val="bg1"/>
            </a:solidFill>
            <a:ln w="8672" cap="flat">
              <a:noFill/>
              <a:prstDash val="solid"/>
              <a:miter/>
            </a:ln>
          </p:spPr>
          <p:txBody>
            <a:bodyPr rtlCol="0" anchor="ctr"/>
            <a:lstStyle/>
            <a:p>
              <a:endParaRPr lang="en-US" sz="2592"/>
            </a:p>
          </p:txBody>
        </p:sp>
        <p:sp>
          <p:nvSpPr>
            <p:cNvPr id="27" name="Freeform: Shape 26">
              <a:extLst>
                <a:ext uri="{FF2B5EF4-FFF2-40B4-BE49-F238E27FC236}">
                  <a16:creationId xmlns:a16="http://schemas.microsoft.com/office/drawing/2014/main" id="{3EB659C4-9299-E3D2-1219-E1CE692FE01D}"/>
                </a:ext>
              </a:extLst>
            </p:cNvPr>
            <p:cNvSpPr/>
            <p:nvPr/>
          </p:nvSpPr>
          <p:spPr>
            <a:xfrm>
              <a:off x="1335964" y="143790"/>
              <a:ext cx="5935" cy="5935"/>
            </a:xfrm>
            <a:custGeom>
              <a:avLst/>
              <a:gdLst/>
              <a:ahLst/>
              <a:cxnLst/>
              <a:rect l="l" t="t" r="r" b="b"/>
              <a:pathLst>
                <a:path w="8690" h="8690"/>
              </a:pathLst>
            </a:custGeom>
            <a:solidFill>
              <a:schemeClr val="bg1"/>
            </a:solidFill>
            <a:ln w="8672" cap="flat">
              <a:noFill/>
              <a:prstDash val="solid"/>
              <a:miter/>
            </a:ln>
          </p:spPr>
          <p:txBody>
            <a:bodyPr rtlCol="0" anchor="ctr"/>
            <a:lstStyle/>
            <a:p>
              <a:endParaRPr lang="en-US" sz="2592"/>
            </a:p>
          </p:txBody>
        </p:sp>
        <p:sp>
          <p:nvSpPr>
            <p:cNvPr id="28" name="Freeform: Shape 27">
              <a:extLst>
                <a:ext uri="{FF2B5EF4-FFF2-40B4-BE49-F238E27FC236}">
                  <a16:creationId xmlns:a16="http://schemas.microsoft.com/office/drawing/2014/main" id="{BF3DF57C-944A-5D55-8CEA-B5D1E66BD554}"/>
                </a:ext>
              </a:extLst>
            </p:cNvPr>
            <p:cNvSpPr/>
            <p:nvPr/>
          </p:nvSpPr>
          <p:spPr>
            <a:xfrm>
              <a:off x="1336140" y="143795"/>
              <a:ext cx="465791" cy="443623"/>
            </a:xfrm>
            <a:custGeom>
              <a:avLst/>
              <a:gdLst>
                <a:gd name="connsiteX0" fmla="*/ 676155 w 681964"/>
                <a:gd name="connsiteY0" fmla="*/ 242728 h 649509"/>
                <a:gd name="connsiteX1" fmla="*/ 435504 w 681964"/>
                <a:gd name="connsiteY1" fmla="*/ 237079 h 649509"/>
                <a:gd name="connsiteX2" fmla="*/ 428899 w 681964"/>
                <a:gd name="connsiteY2" fmla="*/ 232212 h 649509"/>
                <a:gd name="connsiteX3" fmla="*/ 347378 w 681964"/>
                <a:gd name="connsiteY3" fmla="*/ 3902 h 649509"/>
                <a:gd name="connsiteX4" fmla="*/ 337938 w 681964"/>
                <a:gd name="connsiteY4" fmla="*/ 740 h 649509"/>
                <a:gd name="connsiteX5" fmla="*/ 334776 w 681964"/>
                <a:gd name="connsiteY5" fmla="*/ 3902 h 649509"/>
                <a:gd name="connsiteX6" fmla="*/ 252995 w 681964"/>
                <a:gd name="connsiteY6" fmla="*/ 232212 h 649509"/>
                <a:gd name="connsiteX7" fmla="*/ 246390 w 681964"/>
                <a:gd name="connsiteY7" fmla="*/ 237079 h 649509"/>
                <a:gd name="connsiteX8" fmla="*/ 5739 w 681964"/>
                <a:gd name="connsiteY8" fmla="*/ 242728 h 649509"/>
                <a:gd name="connsiteX9" fmla="*/ 123 w 681964"/>
                <a:gd name="connsiteY9" fmla="*/ 250947 h 649509"/>
                <a:gd name="connsiteX10" fmla="*/ 2350 w 681964"/>
                <a:gd name="connsiteY10" fmla="*/ 254895 h 649509"/>
                <a:gd name="connsiteX11" fmla="*/ 192594 w 681964"/>
                <a:gd name="connsiteY11" fmla="*/ 404117 h 649509"/>
                <a:gd name="connsiteX12" fmla="*/ 195114 w 681964"/>
                <a:gd name="connsiteY12" fmla="*/ 411852 h 649509"/>
                <a:gd name="connsiteX13" fmla="*/ 127325 w 681964"/>
                <a:gd name="connsiteY13" fmla="*/ 641466 h 649509"/>
                <a:gd name="connsiteX14" fmla="*/ 133031 w 681964"/>
                <a:gd name="connsiteY14" fmla="*/ 649322 h 649509"/>
                <a:gd name="connsiteX15" fmla="*/ 137928 w 681964"/>
                <a:gd name="connsiteY15" fmla="*/ 648245 h 649509"/>
                <a:gd name="connsiteX16" fmla="*/ 301317 w 681964"/>
                <a:gd name="connsiteY16" fmla="*/ 537957 h 649509"/>
                <a:gd name="connsiteX17" fmla="*/ 275244 w 681964"/>
                <a:gd name="connsiteY17" fmla="*/ 485812 h 649509"/>
                <a:gd name="connsiteX18" fmla="*/ 257167 w 681964"/>
                <a:gd name="connsiteY18" fmla="*/ 441575 h 649509"/>
                <a:gd name="connsiteX19" fmla="*/ 270203 w 681964"/>
                <a:gd name="connsiteY19" fmla="*/ 395774 h 649509"/>
                <a:gd name="connsiteX20" fmla="*/ 333994 w 681964"/>
                <a:gd name="connsiteY20" fmla="*/ 293135 h 649509"/>
                <a:gd name="connsiteX21" fmla="*/ 341382 w 681964"/>
                <a:gd name="connsiteY21" fmla="*/ 244900 h 649509"/>
                <a:gd name="connsiteX22" fmla="*/ 334429 w 681964"/>
                <a:gd name="connsiteY22" fmla="*/ 227519 h 649509"/>
                <a:gd name="connsiteX23" fmla="*/ 331648 w 681964"/>
                <a:gd name="connsiteY23" fmla="*/ 224042 h 649509"/>
                <a:gd name="connsiteX24" fmla="*/ 331039 w 681964"/>
                <a:gd name="connsiteY24" fmla="*/ 222043 h 649509"/>
                <a:gd name="connsiteX25" fmla="*/ 334255 w 681964"/>
                <a:gd name="connsiteY25" fmla="*/ 218828 h 649509"/>
                <a:gd name="connsiteX26" fmla="*/ 336167 w 681964"/>
                <a:gd name="connsiteY26" fmla="*/ 219349 h 649509"/>
                <a:gd name="connsiteX27" fmla="*/ 383967 w 681964"/>
                <a:gd name="connsiteY27" fmla="*/ 334590 h 649509"/>
                <a:gd name="connsiteX28" fmla="*/ 374581 w 681964"/>
                <a:gd name="connsiteY28" fmla="*/ 356318 h 649509"/>
                <a:gd name="connsiteX29" fmla="*/ 370409 w 681964"/>
                <a:gd name="connsiteY29" fmla="*/ 363618 h 649509"/>
                <a:gd name="connsiteX30" fmla="*/ 422554 w 681964"/>
                <a:gd name="connsiteY30" fmla="*/ 414894 h 649509"/>
                <a:gd name="connsiteX31" fmla="*/ 400480 w 681964"/>
                <a:gd name="connsiteY31" fmla="*/ 488941 h 649509"/>
                <a:gd name="connsiteX32" fmla="*/ 369366 w 681964"/>
                <a:gd name="connsiteY32" fmla="*/ 530309 h 649509"/>
                <a:gd name="connsiteX33" fmla="*/ 543792 w 681964"/>
                <a:gd name="connsiteY33" fmla="*/ 648245 h 649509"/>
                <a:gd name="connsiteX34" fmla="*/ 553250 w 681964"/>
                <a:gd name="connsiteY34" fmla="*/ 646673 h 649509"/>
                <a:gd name="connsiteX35" fmla="*/ 554395 w 681964"/>
                <a:gd name="connsiteY35" fmla="*/ 641466 h 649509"/>
                <a:gd name="connsiteX36" fmla="*/ 486606 w 681964"/>
                <a:gd name="connsiteY36" fmla="*/ 411852 h 649509"/>
                <a:gd name="connsiteX37" fmla="*/ 489127 w 681964"/>
                <a:gd name="connsiteY37" fmla="*/ 404117 h 649509"/>
                <a:gd name="connsiteX38" fmla="*/ 679631 w 681964"/>
                <a:gd name="connsiteY38" fmla="*/ 254895 h 649509"/>
                <a:gd name="connsiteX39" fmla="*/ 680161 w 681964"/>
                <a:gd name="connsiteY39" fmla="*/ 244953 h 649509"/>
                <a:gd name="connsiteX40" fmla="*/ 676155 w 681964"/>
                <a:gd name="connsiteY40" fmla="*/ 242728 h 6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1964" h="649509">
                  <a:moveTo>
                    <a:pt x="676155" y="242728"/>
                  </a:moveTo>
                  <a:cubicBezTo>
                    <a:pt x="605150" y="239860"/>
                    <a:pt x="521978" y="237948"/>
                    <a:pt x="435504" y="237079"/>
                  </a:cubicBezTo>
                  <a:cubicBezTo>
                    <a:pt x="432478" y="237066"/>
                    <a:pt x="429807" y="235099"/>
                    <a:pt x="428899" y="232212"/>
                  </a:cubicBezTo>
                  <a:cubicBezTo>
                    <a:pt x="401262" y="149822"/>
                    <a:pt x="372843" y="70387"/>
                    <a:pt x="347378" y="3902"/>
                  </a:cubicBezTo>
                  <a:cubicBezTo>
                    <a:pt x="345644" y="422"/>
                    <a:pt x="341418" y="-993"/>
                    <a:pt x="337938" y="740"/>
                  </a:cubicBezTo>
                  <a:cubicBezTo>
                    <a:pt x="336569" y="1423"/>
                    <a:pt x="335459" y="2532"/>
                    <a:pt x="334776" y="3902"/>
                  </a:cubicBezTo>
                  <a:cubicBezTo>
                    <a:pt x="308704" y="70387"/>
                    <a:pt x="280632" y="149909"/>
                    <a:pt x="252995" y="232212"/>
                  </a:cubicBezTo>
                  <a:cubicBezTo>
                    <a:pt x="252020" y="235050"/>
                    <a:pt x="249390" y="236988"/>
                    <a:pt x="246390" y="237079"/>
                  </a:cubicBezTo>
                  <a:cubicBezTo>
                    <a:pt x="159481" y="238035"/>
                    <a:pt x="76744" y="239947"/>
                    <a:pt x="5739" y="242728"/>
                  </a:cubicBezTo>
                  <a:cubicBezTo>
                    <a:pt x="1919" y="243446"/>
                    <a:pt x="-596" y="247126"/>
                    <a:pt x="123" y="250947"/>
                  </a:cubicBezTo>
                  <a:cubicBezTo>
                    <a:pt x="410" y="252473"/>
                    <a:pt x="1193" y="253861"/>
                    <a:pt x="2350" y="254895"/>
                  </a:cubicBezTo>
                  <a:cubicBezTo>
                    <a:pt x="58667" y="301043"/>
                    <a:pt x="123240" y="352407"/>
                    <a:pt x="192594" y="404117"/>
                  </a:cubicBezTo>
                  <a:cubicBezTo>
                    <a:pt x="194990" y="405900"/>
                    <a:pt x="196000" y="409001"/>
                    <a:pt x="195114" y="411852"/>
                  </a:cubicBezTo>
                  <a:cubicBezTo>
                    <a:pt x="170084" y="493634"/>
                    <a:pt x="147488" y="570548"/>
                    <a:pt x="127325" y="641466"/>
                  </a:cubicBezTo>
                  <a:cubicBezTo>
                    <a:pt x="126731" y="645211"/>
                    <a:pt x="129286" y="648728"/>
                    <a:pt x="133031" y="649322"/>
                  </a:cubicBezTo>
                  <a:cubicBezTo>
                    <a:pt x="134741" y="649593"/>
                    <a:pt x="136490" y="649208"/>
                    <a:pt x="137928" y="648245"/>
                  </a:cubicBezTo>
                  <a:cubicBezTo>
                    <a:pt x="190073" y="612612"/>
                    <a:pt x="244304" y="576806"/>
                    <a:pt x="301317" y="537957"/>
                  </a:cubicBezTo>
                  <a:cubicBezTo>
                    <a:pt x="292104" y="520575"/>
                    <a:pt x="283413" y="503715"/>
                    <a:pt x="275244" y="485812"/>
                  </a:cubicBezTo>
                  <a:cubicBezTo>
                    <a:pt x="267733" y="471718"/>
                    <a:pt x="261676" y="456896"/>
                    <a:pt x="257167" y="441575"/>
                  </a:cubicBezTo>
                  <a:cubicBezTo>
                    <a:pt x="252908" y="424193"/>
                    <a:pt x="261252" y="410027"/>
                    <a:pt x="270203" y="395774"/>
                  </a:cubicBezTo>
                  <a:cubicBezTo>
                    <a:pt x="290627" y="363270"/>
                    <a:pt x="319133" y="328941"/>
                    <a:pt x="333994" y="293135"/>
                  </a:cubicBezTo>
                  <a:cubicBezTo>
                    <a:pt x="340666" y="277989"/>
                    <a:pt x="343214" y="261349"/>
                    <a:pt x="341382" y="244900"/>
                  </a:cubicBezTo>
                  <a:cubicBezTo>
                    <a:pt x="340532" y="238622"/>
                    <a:pt x="338144" y="232651"/>
                    <a:pt x="334429" y="227519"/>
                  </a:cubicBezTo>
                  <a:cubicBezTo>
                    <a:pt x="333560" y="226302"/>
                    <a:pt x="332604" y="225172"/>
                    <a:pt x="331648" y="224042"/>
                  </a:cubicBezTo>
                  <a:cubicBezTo>
                    <a:pt x="331239" y="223456"/>
                    <a:pt x="331026" y="222757"/>
                    <a:pt x="331039" y="222043"/>
                  </a:cubicBezTo>
                  <a:cubicBezTo>
                    <a:pt x="331039" y="220268"/>
                    <a:pt x="332480" y="218828"/>
                    <a:pt x="334255" y="218828"/>
                  </a:cubicBezTo>
                  <a:cubicBezTo>
                    <a:pt x="334929" y="218812"/>
                    <a:pt x="335593" y="218994"/>
                    <a:pt x="336167" y="219349"/>
                  </a:cubicBezTo>
                  <a:cubicBezTo>
                    <a:pt x="371800" y="243249"/>
                    <a:pt x="394657" y="295916"/>
                    <a:pt x="383967" y="334590"/>
                  </a:cubicBezTo>
                  <a:cubicBezTo>
                    <a:pt x="381918" y="342253"/>
                    <a:pt x="378755" y="349573"/>
                    <a:pt x="374581" y="356318"/>
                  </a:cubicBezTo>
                  <a:lnTo>
                    <a:pt x="370409" y="363618"/>
                  </a:lnTo>
                  <a:cubicBezTo>
                    <a:pt x="370409" y="363618"/>
                    <a:pt x="412734" y="390820"/>
                    <a:pt x="422554" y="414894"/>
                  </a:cubicBezTo>
                  <a:cubicBezTo>
                    <a:pt x="434200" y="443661"/>
                    <a:pt x="410040" y="474774"/>
                    <a:pt x="400480" y="488941"/>
                  </a:cubicBezTo>
                  <a:cubicBezTo>
                    <a:pt x="400480" y="488941"/>
                    <a:pt x="386313" y="509277"/>
                    <a:pt x="369366" y="530309"/>
                  </a:cubicBezTo>
                  <a:cubicBezTo>
                    <a:pt x="430202" y="572199"/>
                    <a:pt x="488171" y="610352"/>
                    <a:pt x="543792" y="648245"/>
                  </a:cubicBezTo>
                  <a:cubicBezTo>
                    <a:pt x="546838" y="650423"/>
                    <a:pt x="551072" y="649719"/>
                    <a:pt x="553250" y="646673"/>
                  </a:cubicBezTo>
                  <a:cubicBezTo>
                    <a:pt x="554327" y="645167"/>
                    <a:pt x="554741" y="643286"/>
                    <a:pt x="554395" y="641466"/>
                  </a:cubicBezTo>
                  <a:cubicBezTo>
                    <a:pt x="533972" y="570548"/>
                    <a:pt x="511636" y="493721"/>
                    <a:pt x="486606" y="411852"/>
                  </a:cubicBezTo>
                  <a:cubicBezTo>
                    <a:pt x="485774" y="409001"/>
                    <a:pt x="486774" y="405931"/>
                    <a:pt x="489127" y="404117"/>
                  </a:cubicBezTo>
                  <a:cubicBezTo>
                    <a:pt x="558654" y="351972"/>
                    <a:pt x="623053" y="301130"/>
                    <a:pt x="679631" y="254895"/>
                  </a:cubicBezTo>
                  <a:cubicBezTo>
                    <a:pt x="682522" y="252296"/>
                    <a:pt x="682760" y="247845"/>
                    <a:pt x="680161" y="244953"/>
                  </a:cubicBezTo>
                  <a:cubicBezTo>
                    <a:pt x="679111" y="243785"/>
                    <a:pt x="677701" y="243002"/>
                    <a:pt x="676155" y="242728"/>
                  </a:cubicBezTo>
                  <a:close/>
                </a:path>
              </a:pathLst>
            </a:custGeom>
            <a:solidFill>
              <a:schemeClr val="bg1"/>
            </a:solidFill>
            <a:ln w="8672" cap="flat">
              <a:noFill/>
              <a:prstDash val="solid"/>
              <a:miter/>
            </a:ln>
          </p:spPr>
          <p:txBody>
            <a:bodyPr rtlCol="0" anchor="ctr"/>
            <a:lstStyle/>
            <a:p>
              <a:endParaRPr lang="en-US" sz="2592"/>
            </a:p>
          </p:txBody>
        </p:sp>
        <p:sp>
          <p:nvSpPr>
            <p:cNvPr id="29" name="Freeform: Shape 28">
              <a:extLst>
                <a:ext uri="{FF2B5EF4-FFF2-40B4-BE49-F238E27FC236}">
                  <a16:creationId xmlns:a16="http://schemas.microsoft.com/office/drawing/2014/main" id="{CFAC672F-2833-315C-B460-06F8B54EDC60}"/>
                </a:ext>
              </a:extLst>
            </p:cNvPr>
            <p:cNvSpPr/>
            <p:nvPr/>
          </p:nvSpPr>
          <p:spPr>
            <a:xfrm>
              <a:off x="2144090" y="276459"/>
              <a:ext cx="196481" cy="224440"/>
            </a:xfrm>
            <a:custGeom>
              <a:avLst/>
              <a:gdLst>
                <a:gd name="connsiteX0" fmla="*/ 0 w 287668"/>
                <a:gd name="connsiteY0" fmla="*/ 328603 h 328602"/>
                <a:gd name="connsiteX1" fmla="*/ 7387 w 287668"/>
                <a:gd name="connsiteY1" fmla="*/ 314697 h 328602"/>
                <a:gd name="connsiteX2" fmla="*/ 22857 w 287668"/>
                <a:gd name="connsiteY2" fmla="*/ 285409 h 328602"/>
                <a:gd name="connsiteX3" fmla="*/ 24595 w 287668"/>
                <a:gd name="connsiteY3" fmla="*/ 278978 h 328602"/>
                <a:gd name="connsiteX4" fmla="*/ 24595 w 287668"/>
                <a:gd name="connsiteY4" fmla="*/ 49538 h 328602"/>
                <a:gd name="connsiteX5" fmla="*/ 22857 w 287668"/>
                <a:gd name="connsiteY5" fmla="*/ 42498 h 328602"/>
                <a:gd name="connsiteX6" fmla="*/ 7387 w 287668"/>
                <a:gd name="connsiteY6" fmla="*/ 13645 h 328602"/>
                <a:gd name="connsiteX7" fmla="*/ 0 w 287668"/>
                <a:gd name="connsiteY7" fmla="*/ 0 h 328602"/>
                <a:gd name="connsiteX8" fmla="*/ 139054 w 287668"/>
                <a:gd name="connsiteY8" fmla="*/ 0 h 328602"/>
                <a:gd name="connsiteX9" fmla="*/ 131841 w 287668"/>
                <a:gd name="connsiteY9" fmla="*/ 13384 h 328602"/>
                <a:gd name="connsiteX10" fmla="*/ 116284 w 287668"/>
                <a:gd name="connsiteY10" fmla="*/ 42498 h 328602"/>
                <a:gd name="connsiteX11" fmla="*/ 114459 w 287668"/>
                <a:gd name="connsiteY11" fmla="*/ 48930 h 328602"/>
                <a:gd name="connsiteX12" fmla="*/ 114459 w 287668"/>
                <a:gd name="connsiteY12" fmla="*/ 250124 h 328602"/>
                <a:gd name="connsiteX13" fmla="*/ 114459 w 287668"/>
                <a:gd name="connsiteY13" fmla="*/ 262726 h 328602"/>
                <a:gd name="connsiteX14" fmla="*/ 114459 w 287668"/>
                <a:gd name="connsiteY14" fmla="*/ 264203 h 328602"/>
                <a:gd name="connsiteX15" fmla="*/ 118022 w 287668"/>
                <a:gd name="connsiteY15" fmla="*/ 264203 h 328602"/>
                <a:gd name="connsiteX16" fmla="*/ 235871 w 287668"/>
                <a:gd name="connsiteY16" fmla="*/ 264203 h 328602"/>
                <a:gd name="connsiteX17" fmla="*/ 243866 w 287668"/>
                <a:gd name="connsiteY17" fmla="*/ 262117 h 328602"/>
                <a:gd name="connsiteX18" fmla="*/ 272199 w 287668"/>
                <a:gd name="connsiteY18" fmla="*/ 247430 h 328602"/>
                <a:gd name="connsiteX19" fmla="*/ 287668 w 287668"/>
                <a:gd name="connsiteY19" fmla="*/ 239347 h 328602"/>
                <a:gd name="connsiteX20" fmla="*/ 285583 w 287668"/>
                <a:gd name="connsiteY20" fmla="*/ 251427 h 328602"/>
                <a:gd name="connsiteX21" fmla="*/ 282975 w 287668"/>
                <a:gd name="connsiteY21" fmla="*/ 265333 h 328602"/>
                <a:gd name="connsiteX22" fmla="*/ 271677 w 287668"/>
                <a:gd name="connsiteY22" fmla="*/ 322867 h 328602"/>
                <a:gd name="connsiteX23" fmla="*/ 271677 w 287668"/>
                <a:gd name="connsiteY23" fmla="*/ 324952 h 328602"/>
                <a:gd name="connsiteX24" fmla="*/ 271677 w 287668"/>
                <a:gd name="connsiteY24" fmla="*/ 328603 h 32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668" h="328602">
                  <a:moveTo>
                    <a:pt x="0" y="328603"/>
                  </a:moveTo>
                  <a:lnTo>
                    <a:pt x="7387" y="314697"/>
                  </a:lnTo>
                  <a:cubicBezTo>
                    <a:pt x="12602" y="304963"/>
                    <a:pt x="17729" y="295230"/>
                    <a:pt x="22857" y="285409"/>
                  </a:cubicBezTo>
                  <a:cubicBezTo>
                    <a:pt x="23943" y="283436"/>
                    <a:pt x="24543" y="281230"/>
                    <a:pt x="24595" y="278978"/>
                  </a:cubicBezTo>
                  <a:cubicBezTo>
                    <a:pt x="24595" y="202498"/>
                    <a:pt x="24595" y="126018"/>
                    <a:pt x="24595" y="49538"/>
                  </a:cubicBezTo>
                  <a:cubicBezTo>
                    <a:pt x="24543" y="47092"/>
                    <a:pt x="23952" y="44687"/>
                    <a:pt x="22857" y="42498"/>
                  </a:cubicBezTo>
                  <a:cubicBezTo>
                    <a:pt x="17816" y="32852"/>
                    <a:pt x="12602" y="23205"/>
                    <a:pt x="7387" y="13645"/>
                  </a:cubicBezTo>
                  <a:lnTo>
                    <a:pt x="0" y="0"/>
                  </a:lnTo>
                  <a:lnTo>
                    <a:pt x="139054" y="0"/>
                  </a:lnTo>
                  <a:lnTo>
                    <a:pt x="131841" y="13384"/>
                  </a:lnTo>
                  <a:cubicBezTo>
                    <a:pt x="126539" y="23118"/>
                    <a:pt x="121325" y="32765"/>
                    <a:pt x="116284" y="42498"/>
                  </a:cubicBezTo>
                  <a:cubicBezTo>
                    <a:pt x="115154" y="44459"/>
                    <a:pt x="114528" y="46668"/>
                    <a:pt x="114459" y="48930"/>
                  </a:cubicBezTo>
                  <a:cubicBezTo>
                    <a:pt x="114459" y="115908"/>
                    <a:pt x="114459" y="182972"/>
                    <a:pt x="114459" y="250124"/>
                  </a:cubicBezTo>
                  <a:lnTo>
                    <a:pt x="114459" y="262726"/>
                  </a:lnTo>
                  <a:cubicBezTo>
                    <a:pt x="114415" y="263218"/>
                    <a:pt x="114415" y="263711"/>
                    <a:pt x="114459" y="264203"/>
                  </a:cubicBezTo>
                  <a:lnTo>
                    <a:pt x="118022" y="264203"/>
                  </a:lnTo>
                  <a:lnTo>
                    <a:pt x="235871" y="264203"/>
                  </a:lnTo>
                  <a:cubicBezTo>
                    <a:pt x="238652" y="264074"/>
                    <a:pt x="241372" y="263364"/>
                    <a:pt x="243866" y="262117"/>
                  </a:cubicBezTo>
                  <a:cubicBezTo>
                    <a:pt x="253252" y="257424"/>
                    <a:pt x="262465" y="252557"/>
                    <a:pt x="272199" y="247430"/>
                  </a:cubicBezTo>
                  <a:lnTo>
                    <a:pt x="287668" y="239347"/>
                  </a:lnTo>
                  <a:lnTo>
                    <a:pt x="285583" y="251427"/>
                  </a:lnTo>
                  <a:cubicBezTo>
                    <a:pt x="284713" y="256294"/>
                    <a:pt x="283844" y="260814"/>
                    <a:pt x="282975" y="265333"/>
                  </a:cubicBezTo>
                  <a:lnTo>
                    <a:pt x="271677" y="322867"/>
                  </a:lnTo>
                  <a:cubicBezTo>
                    <a:pt x="271634" y="323561"/>
                    <a:pt x="271634" y="324258"/>
                    <a:pt x="271677" y="324952"/>
                  </a:cubicBezTo>
                  <a:lnTo>
                    <a:pt x="271677" y="328603"/>
                  </a:lnTo>
                  <a:close/>
                </a:path>
              </a:pathLst>
            </a:custGeom>
            <a:solidFill>
              <a:schemeClr val="bg1"/>
            </a:solidFill>
            <a:ln w="8672" cap="flat">
              <a:noFill/>
              <a:prstDash val="solid"/>
              <a:miter/>
            </a:ln>
          </p:spPr>
          <p:txBody>
            <a:bodyPr rtlCol="0" anchor="ctr"/>
            <a:lstStyle/>
            <a:p>
              <a:endParaRPr lang="en-US" sz="2592"/>
            </a:p>
          </p:txBody>
        </p:sp>
        <p:sp>
          <p:nvSpPr>
            <p:cNvPr id="30" name="Freeform: Shape 29">
              <a:extLst>
                <a:ext uri="{FF2B5EF4-FFF2-40B4-BE49-F238E27FC236}">
                  <a16:creationId xmlns:a16="http://schemas.microsoft.com/office/drawing/2014/main" id="{E04431F1-4DF6-2CD5-1E12-7A52F1BC85AD}"/>
                </a:ext>
              </a:extLst>
            </p:cNvPr>
            <p:cNvSpPr/>
            <p:nvPr/>
          </p:nvSpPr>
          <p:spPr>
            <a:xfrm>
              <a:off x="3062270" y="276519"/>
              <a:ext cx="219631" cy="223965"/>
            </a:xfrm>
            <a:custGeom>
              <a:avLst/>
              <a:gdLst>
                <a:gd name="connsiteX0" fmla="*/ 90907 w 321562"/>
                <a:gd name="connsiteY0" fmla="*/ 327907 h 327907"/>
                <a:gd name="connsiteX1" fmla="*/ 92819 w 321562"/>
                <a:gd name="connsiteY1" fmla="*/ 324431 h 327907"/>
                <a:gd name="connsiteX2" fmla="*/ 97425 w 321562"/>
                <a:gd name="connsiteY2" fmla="*/ 315740 h 327907"/>
                <a:gd name="connsiteX3" fmla="*/ 107854 w 321562"/>
                <a:gd name="connsiteY3" fmla="*/ 296968 h 327907"/>
                <a:gd name="connsiteX4" fmla="*/ 116110 w 321562"/>
                <a:gd name="connsiteY4" fmla="*/ 264898 h 327907"/>
                <a:gd name="connsiteX5" fmla="*/ 116110 w 321562"/>
                <a:gd name="connsiteY5" fmla="*/ 119760 h 327907"/>
                <a:gd name="connsiteX6" fmla="*/ 116110 w 321562"/>
                <a:gd name="connsiteY6" fmla="*/ 64139 h 327907"/>
                <a:gd name="connsiteX7" fmla="*/ 116110 w 321562"/>
                <a:gd name="connsiteY7" fmla="*/ 64139 h 327907"/>
                <a:gd name="connsiteX8" fmla="*/ 112460 w 321562"/>
                <a:gd name="connsiteY8" fmla="*/ 64139 h 327907"/>
                <a:gd name="connsiteX9" fmla="*/ 82737 w 321562"/>
                <a:gd name="connsiteY9" fmla="*/ 64139 h 327907"/>
                <a:gd name="connsiteX10" fmla="*/ 51885 w 321562"/>
                <a:gd name="connsiteY10" fmla="*/ 64139 h 327907"/>
                <a:gd name="connsiteX11" fmla="*/ 43889 w 321562"/>
                <a:gd name="connsiteY11" fmla="*/ 66225 h 327907"/>
                <a:gd name="connsiteX12" fmla="*/ 14948 w 321562"/>
                <a:gd name="connsiteY12" fmla="*/ 81260 h 327907"/>
                <a:gd name="connsiteX13" fmla="*/ 0 w 321562"/>
                <a:gd name="connsiteY13" fmla="*/ 89082 h 327907"/>
                <a:gd name="connsiteX14" fmla="*/ 17382 w 321562"/>
                <a:gd name="connsiteY14" fmla="*/ 0 h 327907"/>
                <a:gd name="connsiteX15" fmla="*/ 304181 w 321562"/>
                <a:gd name="connsiteY15" fmla="*/ 0 h 327907"/>
                <a:gd name="connsiteX16" fmla="*/ 321563 w 321562"/>
                <a:gd name="connsiteY16" fmla="*/ 88647 h 327907"/>
                <a:gd name="connsiteX17" fmla="*/ 311742 w 321562"/>
                <a:gd name="connsiteY17" fmla="*/ 83780 h 327907"/>
                <a:gd name="connsiteX18" fmla="*/ 303573 w 321562"/>
                <a:gd name="connsiteY18" fmla="*/ 79695 h 327907"/>
                <a:gd name="connsiteX19" fmla="*/ 294013 w 321562"/>
                <a:gd name="connsiteY19" fmla="*/ 74307 h 327907"/>
                <a:gd name="connsiteX20" fmla="*/ 273155 w 321562"/>
                <a:gd name="connsiteY20" fmla="*/ 64486 h 327907"/>
                <a:gd name="connsiteX21" fmla="*/ 259423 w 321562"/>
                <a:gd name="connsiteY21" fmla="*/ 63096 h 327907"/>
                <a:gd name="connsiteX22" fmla="*/ 249255 w 321562"/>
                <a:gd name="connsiteY22" fmla="*/ 63096 h 327907"/>
                <a:gd name="connsiteX23" fmla="*/ 238739 w 321562"/>
                <a:gd name="connsiteY23" fmla="*/ 63096 h 327907"/>
                <a:gd name="connsiteX24" fmla="*/ 204844 w 321562"/>
                <a:gd name="connsiteY24" fmla="*/ 63096 h 327907"/>
                <a:gd name="connsiteX25" fmla="*/ 204844 w 321562"/>
                <a:gd name="connsiteY25" fmla="*/ 97859 h 327907"/>
                <a:gd name="connsiteX26" fmla="*/ 204844 w 321562"/>
                <a:gd name="connsiteY26" fmla="*/ 277153 h 327907"/>
                <a:gd name="connsiteX27" fmla="*/ 206756 w 321562"/>
                <a:gd name="connsiteY27" fmla="*/ 284627 h 327907"/>
                <a:gd name="connsiteX28" fmla="*/ 219706 w 321562"/>
                <a:gd name="connsiteY28" fmla="*/ 308700 h 327907"/>
                <a:gd name="connsiteX29" fmla="*/ 225528 w 321562"/>
                <a:gd name="connsiteY29" fmla="*/ 319303 h 327907"/>
                <a:gd name="connsiteX30" fmla="*/ 227006 w 321562"/>
                <a:gd name="connsiteY30" fmla="*/ 322432 h 327907"/>
                <a:gd name="connsiteX31" fmla="*/ 229266 w 321562"/>
                <a:gd name="connsiteY31" fmla="*/ 327386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562" h="327907">
                  <a:moveTo>
                    <a:pt x="90907" y="327907"/>
                  </a:moveTo>
                  <a:lnTo>
                    <a:pt x="92819" y="324431"/>
                  </a:lnTo>
                  <a:cubicBezTo>
                    <a:pt x="94383" y="321476"/>
                    <a:pt x="95947" y="318608"/>
                    <a:pt x="97425" y="315740"/>
                  </a:cubicBezTo>
                  <a:cubicBezTo>
                    <a:pt x="100814" y="309222"/>
                    <a:pt x="104030" y="302964"/>
                    <a:pt x="107854" y="296968"/>
                  </a:cubicBezTo>
                  <a:cubicBezTo>
                    <a:pt x="113790" y="287362"/>
                    <a:pt x="116675" y="276178"/>
                    <a:pt x="116110" y="264898"/>
                  </a:cubicBezTo>
                  <a:cubicBezTo>
                    <a:pt x="116110" y="216577"/>
                    <a:pt x="116110" y="167387"/>
                    <a:pt x="116110" y="119760"/>
                  </a:cubicBezTo>
                  <a:lnTo>
                    <a:pt x="116110" y="64139"/>
                  </a:lnTo>
                  <a:lnTo>
                    <a:pt x="116110" y="64139"/>
                  </a:lnTo>
                  <a:lnTo>
                    <a:pt x="112460" y="64139"/>
                  </a:lnTo>
                  <a:lnTo>
                    <a:pt x="82737" y="64139"/>
                  </a:lnTo>
                  <a:cubicBezTo>
                    <a:pt x="72482" y="64139"/>
                    <a:pt x="62227" y="64139"/>
                    <a:pt x="51885" y="64139"/>
                  </a:cubicBezTo>
                  <a:cubicBezTo>
                    <a:pt x="49095" y="64214"/>
                    <a:pt x="46357" y="64927"/>
                    <a:pt x="43889" y="66225"/>
                  </a:cubicBezTo>
                  <a:cubicBezTo>
                    <a:pt x="34242" y="71091"/>
                    <a:pt x="24769" y="76045"/>
                    <a:pt x="14948" y="81260"/>
                  </a:cubicBezTo>
                  <a:lnTo>
                    <a:pt x="0" y="89082"/>
                  </a:lnTo>
                  <a:lnTo>
                    <a:pt x="17382" y="0"/>
                  </a:lnTo>
                  <a:lnTo>
                    <a:pt x="304181" y="0"/>
                  </a:lnTo>
                  <a:lnTo>
                    <a:pt x="321563" y="88647"/>
                  </a:lnTo>
                  <a:lnTo>
                    <a:pt x="311742" y="83780"/>
                  </a:lnTo>
                  <a:lnTo>
                    <a:pt x="303573" y="79695"/>
                  </a:lnTo>
                  <a:cubicBezTo>
                    <a:pt x="300357" y="78044"/>
                    <a:pt x="297142" y="76132"/>
                    <a:pt x="294013" y="74307"/>
                  </a:cubicBezTo>
                  <a:cubicBezTo>
                    <a:pt x="287573" y="70038"/>
                    <a:pt x="280551" y="66730"/>
                    <a:pt x="273155" y="64486"/>
                  </a:cubicBezTo>
                  <a:cubicBezTo>
                    <a:pt x="268653" y="63470"/>
                    <a:pt x="264038" y="63003"/>
                    <a:pt x="259423" y="63096"/>
                  </a:cubicBezTo>
                  <a:cubicBezTo>
                    <a:pt x="256034" y="63096"/>
                    <a:pt x="252644" y="63096"/>
                    <a:pt x="249255" y="63096"/>
                  </a:cubicBezTo>
                  <a:cubicBezTo>
                    <a:pt x="245865" y="63096"/>
                    <a:pt x="242215" y="63096"/>
                    <a:pt x="238739" y="63096"/>
                  </a:cubicBezTo>
                  <a:lnTo>
                    <a:pt x="204844" y="63096"/>
                  </a:lnTo>
                  <a:lnTo>
                    <a:pt x="204844" y="97859"/>
                  </a:lnTo>
                  <a:cubicBezTo>
                    <a:pt x="204844" y="157595"/>
                    <a:pt x="204844" y="217359"/>
                    <a:pt x="204844" y="277153"/>
                  </a:cubicBezTo>
                  <a:cubicBezTo>
                    <a:pt x="204879" y="279761"/>
                    <a:pt x="205531" y="282323"/>
                    <a:pt x="206756" y="284627"/>
                  </a:cubicBezTo>
                  <a:cubicBezTo>
                    <a:pt x="211015" y="292709"/>
                    <a:pt x="215447" y="300705"/>
                    <a:pt x="219706" y="308700"/>
                  </a:cubicBezTo>
                  <a:lnTo>
                    <a:pt x="225528" y="319303"/>
                  </a:lnTo>
                  <a:lnTo>
                    <a:pt x="227006" y="322432"/>
                  </a:lnTo>
                  <a:lnTo>
                    <a:pt x="229266" y="327386"/>
                  </a:lnTo>
                  <a:close/>
                </a:path>
              </a:pathLst>
            </a:custGeom>
            <a:solidFill>
              <a:schemeClr val="bg1"/>
            </a:solidFill>
            <a:ln w="8672" cap="flat">
              <a:noFill/>
              <a:prstDash val="solid"/>
              <a:miter/>
            </a:ln>
          </p:spPr>
          <p:txBody>
            <a:bodyPr rtlCol="0" anchor="ctr"/>
            <a:lstStyle/>
            <a:p>
              <a:endParaRPr lang="en-US" sz="2592"/>
            </a:p>
          </p:txBody>
        </p:sp>
        <p:sp>
          <p:nvSpPr>
            <p:cNvPr id="31" name="Freeform: Shape 30">
              <a:extLst>
                <a:ext uri="{FF2B5EF4-FFF2-40B4-BE49-F238E27FC236}">
                  <a16:creationId xmlns:a16="http://schemas.microsoft.com/office/drawing/2014/main" id="{0F1ED930-755B-8793-0857-2359ADC5F927}"/>
                </a:ext>
              </a:extLst>
            </p:cNvPr>
            <p:cNvSpPr/>
            <p:nvPr/>
          </p:nvSpPr>
          <p:spPr>
            <a:xfrm>
              <a:off x="3516908" y="276874"/>
              <a:ext cx="252932" cy="243197"/>
            </a:xfrm>
            <a:custGeom>
              <a:avLst/>
              <a:gdLst>
                <a:gd name="connsiteX0" fmla="*/ 309309 w 370318"/>
                <a:gd name="connsiteY0" fmla="*/ 356066 h 356065"/>
                <a:gd name="connsiteX1" fmla="*/ 301921 w 370318"/>
                <a:gd name="connsiteY1" fmla="*/ 355371 h 356065"/>
                <a:gd name="connsiteX2" fmla="*/ 286799 w 370318"/>
                <a:gd name="connsiteY2" fmla="*/ 353806 h 356065"/>
                <a:gd name="connsiteX3" fmla="*/ 205800 w 370318"/>
                <a:gd name="connsiteY3" fmla="*/ 313394 h 356065"/>
                <a:gd name="connsiteX4" fmla="*/ 157218 w 370318"/>
                <a:gd name="connsiteY4" fmla="*/ 225268 h 356065"/>
                <a:gd name="connsiteX5" fmla="*/ 152091 w 370318"/>
                <a:gd name="connsiteY5" fmla="*/ 221357 h 356065"/>
                <a:gd name="connsiteX6" fmla="*/ 134709 w 370318"/>
                <a:gd name="connsiteY6" fmla="*/ 221357 h 356065"/>
                <a:gd name="connsiteX7" fmla="*/ 114111 w 370318"/>
                <a:gd name="connsiteY7" fmla="*/ 221357 h 356065"/>
                <a:gd name="connsiteX8" fmla="*/ 114111 w 370318"/>
                <a:gd name="connsiteY8" fmla="*/ 238739 h 356065"/>
                <a:gd name="connsiteX9" fmla="*/ 114111 w 370318"/>
                <a:gd name="connsiteY9" fmla="*/ 278022 h 356065"/>
                <a:gd name="connsiteX10" fmla="*/ 116110 w 370318"/>
                <a:gd name="connsiteY10" fmla="*/ 285496 h 356065"/>
                <a:gd name="connsiteX11" fmla="*/ 128712 w 370318"/>
                <a:gd name="connsiteY11" fmla="*/ 309309 h 356065"/>
                <a:gd name="connsiteX12" fmla="*/ 134622 w 370318"/>
                <a:gd name="connsiteY12" fmla="*/ 320346 h 356065"/>
                <a:gd name="connsiteX13" fmla="*/ 135839 w 370318"/>
                <a:gd name="connsiteY13" fmla="*/ 323127 h 356065"/>
                <a:gd name="connsiteX14" fmla="*/ 138011 w 370318"/>
                <a:gd name="connsiteY14" fmla="*/ 327994 h 356065"/>
                <a:gd name="connsiteX15" fmla="*/ 261 w 370318"/>
                <a:gd name="connsiteY15" fmla="*/ 327994 h 356065"/>
                <a:gd name="connsiteX16" fmla="*/ 2086 w 370318"/>
                <a:gd name="connsiteY16" fmla="*/ 324518 h 356065"/>
                <a:gd name="connsiteX17" fmla="*/ 5475 w 370318"/>
                <a:gd name="connsiteY17" fmla="*/ 317739 h 356065"/>
                <a:gd name="connsiteX18" fmla="*/ 13297 w 370318"/>
                <a:gd name="connsiteY18" fmla="*/ 303399 h 356065"/>
                <a:gd name="connsiteX19" fmla="*/ 24943 w 370318"/>
                <a:gd name="connsiteY19" fmla="*/ 257772 h 356065"/>
                <a:gd name="connsiteX20" fmla="*/ 24943 w 370318"/>
                <a:gd name="connsiteY20" fmla="*/ 124627 h 356065"/>
                <a:gd name="connsiteX21" fmla="*/ 24943 w 370318"/>
                <a:gd name="connsiteY21" fmla="*/ 50842 h 356065"/>
                <a:gd name="connsiteX22" fmla="*/ 22422 w 370318"/>
                <a:gd name="connsiteY22" fmla="*/ 40760 h 356065"/>
                <a:gd name="connsiteX23" fmla="*/ 7387 w 370318"/>
                <a:gd name="connsiteY23" fmla="*/ 13732 h 356065"/>
                <a:gd name="connsiteX24" fmla="*/ 0 w 370318"/>
                <a:gd name="connsiteY24" fmla="*/ 0 h 356065"/>
                <a:gd name="connsiteX25" fmla="*/ 120977 w 370318"/>
                <a:gd name="connsiteY25" fmla="*/ 0 h 356065"/>
                <a:gd name="connsiteX26" fmla="*/ 301835 w 370318"/>
                <a:gd name="connsiteY26" fmla="*/ 55274 h 356065"/>
                <a:gd name="connsiteX27" fmla="*/ 313915 w 370318"/>
                <a:gd name="connsiteY27" fmla="*/ 151743 h 356065"/>
                <a:gd name="connsiteX28" fmla="*/ 256121 w 370318"/>
                <a:gd name="connsiteY28" fmla="*/ 203888 h 356065"/>
                <a:gd name="connsiteX29" fmla="*/ 251514 w 370318"/>
                <a:gd name="connsiteY29" fmla="*/ 205974 h 356065"/>
                <a:gd name="connsiteX30" fmla="*/ 248472 w 370318"/>
                <a:gd name="connsiteY30" fmla="*/ 207452 h 356065"/>
                <a:gd name="connsiteX31" fmla="*/ 249081 w 370318"/>
                <a:gd name="connsiteY31" fmla="*/ 210493 h 356065"/>
                <a:gd name="connsiteX32" fmla="*/ 250124 w 370318"/>
                <a:gd name="connsiteY32" fmla="*/ 216490 h 356065"/>
                <a:gd name="connsiteX33" fmla="*/ 250124 w 370318"/>
                <a:gd name="connsiteY33" fmla="*/ 216490 h 356065"/>
                <a:gd name="connsiteX34" fmla="*/ 250124 w 370318"/>
                <a:gd name="connsiteY34" fmla="*/ 217185 h 356065"/>
                <a:gd name="connsiteX35" fmla="*/ 293578 w 370318"/>
                <a:gd name="connsiteY35" fmla="*/ 295403 h 356065"/>
                <a:gd name="connsiteX36" fmla="*/ 352763 w 370318"/>
                <a:gd name="connsiteY36" fmla="*/ 340075 h 356065"/>
                <a:gd name="connsiteX37" fmla="*/ 359803 w 370318"/>
                <a:gd name="connsiteY37" fmla="*/ 342856 h 356065"/>
                <a:gd name="connsiteX38" fmla="*/ 370319 w 370318"/>
                <a:gd name="connsiteY38" fmla="*/ 347027 h 356065"/>
                <a:gd name="connsiteX39" fmla="*/ 363018 w 370318"/>
                <a:gd name="connsiteY39" fmla="*/ 348765 h 356065"/>
                <a:gd name="connsiteX40" fmla="*/ 333643 w 370318"/>
                <a:gd name="connsiteY40" fmla="*/ 353980 h 356065"/>
                <a:gd name="connsiteX41" fmla="*/ 318955 w 370318"/>
                <a:gd name="connsiteY41" fmla="*/ 355457 h 356065"/>
                <a:gd name="connsiteX42" fmla="*/ 312264 w 370318"/>
                <a:gd name="connsiteY42" fmla="*/ 356066 h 356065"/>
                <a:gd name="connsiteX43" fmla="*/ 114024 w 370318"/>
                <a:gd name="connsiteY43" fmla="*/ 165735 h 356065"/>
                <a:gd name="connsiteX44" fmla="*/ 177555 w 370318"/>
                <a:gd name="connsiteY44" fmla="*/ 163041 h 356065"/>
                <a:gd name="connsiteX45" fmla="*/ 207886 w 370318"/>
                <a:gd name="connsiteY45" fmla="*/ 154350 h 356065"/>
                <a:gd name="connsiteX46" fmla="*/ 235002 w 370318"/>
                <a:gd name="connsiteY46" fmla="*/ 121412 h 356065"/>
                <a:gd name="connsiteX47" fmla="*/ 225007 w 370318"/>
                <a:gd name="connsiteY47" fmla="*/ 82042 h 356065"/>
                <a:gd name="connsiteX48" fmla="*/ 178945 w 370318"/>
                <a:gd name="connsiteY48" fmla="*/ 58229 h 356065"/>
                <a:gd name="connsiteX49" fmla="*/ 132449 w 370318"/>
                <a:gd name="connsiteY49" fmla="*/ 57099 h 356065"/>
                <a:gd name="connsiteX50" fmla="*/ 113937 w 370318"/>
                <a:gd name="connsiteY50" fmla="*/ 57099 h 35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0318" h="356065">
                  <a:moveTo>
                    <a:pt x="309309" y="356066"/>
                  </a:moveTo>
                  <a:lnTo>
                    <a:pt x="301921" y="355371"/>
                  </a:lnTo>
                  <a:cubicBezTo>
                    <a:pt x="296881" y="354936"/>
                    <a:pt x="291840" y="354501"/>
                    <a:pt x="286799" y="353806"/>
                  </a:cubicBezTo>
                  <a:cubicBezTo>
                    <a:pt x="255921" y="350173"/>
                    <a:pt x="227275" y="335881"/>
                    <a:pt x="205800" y="313394"/>
                  </a:cubicBezTo>
                  <a:cubicBezTo>
                    <a:pt x="182935" y="288225"/>
                    <a:pt x="166291" y="258040"/>
                    <a:pt x="157218" y="225268"/>
                  </a:cubicBezTo>
                  <a:cubicBezTo>
                    <a:pt x="156088" y="221878"/>
                    <a:pt x="155045" y="221357"/>
                    <a:pt x="152091" y="221357"/>
                  </a:cubicBezTo>
                  <a:cubicBezTo>
                    <a:pt x="146007" y="221357"/>
                    <a:pt x="140184" y="221357"/>
                    <a:pt x="134709" y="221357"/>
                  </a:cubicBezTo>
                  <a:lnTo>
                    <a:pt x="114111" y="221357"/>
                  </a:lnTo>
                  <a:lnTo>
                    <a:pt x="114111" y="238739"/>
                  </a:lnTo>
                  <a:cubicBezTo>
                    <a:pt x="114111" y="251862"/>
                    <a:pt x="114111" y="264811"/>
                    <a:pt x="114111" y="278022"/>
                  </a:cubicBezTo>
                  <a:cubicBezTo>
                    <a:pt x="114268" y="280623"/>
                    <a:pt x="114946" y="283166"/>
                    <a:pt x="116110" y="285496"/>
                  </a:cubicBezTo>
                  <a:cubicBezTo>
                    <a:pt x="120282" y="293491"/>
                    <a:pt x="124801" y="301400"/>
                    <a:pt x="128712" y="309309"/>
                  </a:cubicBezTo>
                  <a:lnTo>
                    <a:pt x="134622" y="320346"/>
                  </a:lnTo>
                  <a:cubicBezTo>
                    <a:pt x="135056" y="321215"/>
                    <a:pt x="135404" y="322171"/>
                    <a:pt x="135839" y="323127"/>
                  </a:cubicBezTo>
                  <a:lnTo>
                    <a:pt x="138011" y="327994"/>
                  </a:lnTo>
                  <a:lnTo>
                    <a:pt x="261" y="327994"/>
                  </a:lnTo>
                  <a:lnTo>
                    <a:pt x="2086" y="324518"/>
                  </a:lnTo>
                  <a:cubicBezTo>
                    <a:pt x="3303" y="322258"/>
                    <a:pt x="4345" y="319999"/>
                    <a:pt x="5475" y="317739"/>
                  </a:cubicBezTo>
                  <a:cubicBezTo>
                    <a:pt x="7805" y="312812"/>
                    <a:pt x="10412" y="308023"/>
                    <a:pt x="13297" y="303399"/>
                  </a:cubicBezTo>
                  <a:cubicBezTo>
                    <a:pt x="21866" y="289786"/>
                    <a:pt x="25942" y="273826"/>
                    <a:pt x="24943" y="257772"/>
                  </a:cubicBezTo>
                  <a:cubicBezTo>
                    <a:pt x="24421" y="214317"/>
                    <a:pt x="24943" y="170863"/>
                    <a:pt x="24943" y="124627"/>
                  </a:cubicBezTo>
                  <a:cubicBezTo>
                    <a:pt x="24943" y="100293"/>
                    <a:pt x="24943" y="75698"/>
                    <a:pt x="24943" y="50842"/>
                  </a:cubicBezTo>
                  <a:cubicBezTo>
                    <a:pt x="24865" y="47336"/>
                    <a:pt x="24004" y="43892"/>
                    <a:pt x="22422" y="40760"/>
                  </a:cubicBezTo>
                  <a:cubicBezTo>
                    <a:pt x="17295" y="31113"/>
                    <a:pt x="12341" y="22422"/>
                    <a:pt x="7387" y="13732"/>
                  </a:cubicBezTo>
                  <a:lnTo>
                    <a:pt x="0" y="0"/>
                  </a:lnTo>
                  <a:lnTo>
                    <a:pt x="120977" y="0"/>
                  </a:lnTo>
                  <a:cubicBezTo>
                    <a:pt x="182248" y="0"/>
                    <a:pt x="258554" y="0"/>
                    <a:pt x="301835" y="55274"/>
                  </a:cubicBezTo>
                  <a:cubicBezTo>
                    <a:pt x="326082" y="86387"/>
                    <a:pt x="330167" y="118804"/>
                    <a:pt x="313915" y="151743"/>
                  </a:cubicBezTo>
                  <a:cubicBezTo>
                    <a:pt x="303138" y="173644"/>
                    <a:pt x="284800" y="190157"/>
                    <a:pt x="256121" y="203888"/>
                  </a:cubicBezTo>
                  <a:lnTo>
                    <a:pt x="251514" y="205974"/>
                  </a:lnTo>
                  <a:cubicBezTo>
                    <a:pt x="250463" y="206378"/>
                    <a:pt x="249446" y="206873"/>
                    <a:pt x="248472" y="207452"/>
                  </a:cubicBezTo>
                  <a:cubicBezTo>
                    <a:pt x="248611" y="208477"/>
                    <a:pt x="248811" y="209493"/>
                    <a:pt x="249081" y="210493"/>
                  </a:cubicBezTo>
                  <a:cubicBezTo>
                    <a:pt x="249081" y="211971"/>
                    <a:pt x="249776" y="213883"/>
                    <a:pt x="250124" y="216490"/>
                  </a:cubicBezTo>
                  <a:lnTo>
                    <a:pt x="250124" y="216490"/>
                  </a:lnTo>
                  <a:cubicBezTo>
                    <a:pt x="250124" y="216490"/>
                    <a:pt x="250124" y="216490"/>
                    <a:pt x="250124" y="217185"/>
                  </a:cubicBezTo>
                  <a:cubicBezTo>
                    <a:pt x="258432" y="246238"/>
                    <a:pt x="273302" y="272997"/>
                    <a:pt x="293578" y="295403"/>
                  </a:cubicBezTo>
                  <a:cubicBezTo>
                    <a:pt x="309665" y="314588"/>
                    <a:pt x="329906" y="329864"/>
                    <a:pt x="352763" y="340075"/>
                  </a:cubicBezTo>
                  <a:cubicBezTo>
                    <a:pt x="355023" y="341117"/>
                    <a:pt x="357456" y="341987"/>
                    <a:pt x="359803" y="342856"/>
                  </a:cubicBezTo>
                  <a:lnTo>
                    <a:pt x="370319" y="347027"/>
                  </a:lnTo>
                  <a:lnTo>
                    <a:pt x="363018" y="348765"/>
                  </a:lnTo>
                  <a:cubicBezTo>
                    <a:pt x="353328" y="351016"/>
                    <a:pt x="343516" y="352756"/>
                    <a:pt x="333643" y="353980"/>
                  </a:cubicBezTo>
                  <a:cubicBezTo>
                    <a:pt x="328776" y="354588"/>
                    <a:pt x="323823" y="355023"/>
                    <a:pt x="318955" y="355457"/>
                  </a:cubicBezTo>
                  <a:lnTo>
                    <a:pt x="312264" y="356066"/>
                  </a:lnTo>
                  <a:close/>
                  <a:moveTo>
                    <a:pt x="114024" y="165735"/>
                  </a:moveTo>
                  <a:cubicBezTo>
                    <a:pt x="135578" y="165735"/>
                    <a:pt x="156957" y="164345"/>
                    <a:pt x="177555" y="163041"/>
                  </a:cubicBezTo>
                  <a:cubicBezTo>
                    <a:pt x="188140" y="162165"/>
                    <a:pt x="198448" y="159212"/>
                    <a:pt x="207886" y="154350"/>
                  </a:cubicBezTo>
                  <a:cubicBezTo>
                    <a:pt x="221505" y="148118"/>
                    <a:pt x="231499" y="135973"/>
                    <a:pt x="235002" y="121412"/>
                  </a:cubicBezTo>
                  <a:cubicBezTo>
                    <a:pt x="237922" y="107449"/>
                    <a:pt x="234237" y="92921"/>
                    <a:pt x="225007" y="82042"/>
                  </a:cubicBezTo>
                  <a:cubicBezTo>
                    <a:pt x="213813" y="67825"/>
                    <a:pt x="197014" y="59143"/>
                    <a:pt x="178945" y="58229"/>
                  </a:cubicBezTo>
                  <a:cubicBezTo>
                    <a:pt x="163563" y="57099"/>
                    <a:pt x="147745" y="57099"/>
                    <a:pt x="132449" y="57099"/>
                  </a:cubicBezTo>
                  <a:lnTo>
                    <a:pt x="113937" y="57099"/>
                  </a:lnTo>
                  <a:close/>
                </a:path>
              </a:pathLst>
            </a:custGeom>
            <a:solidFill>
              <a:schemeClr val="bg1"/>
            </a:solidFill>
            <a:ln w="8672" cap="flat">
              <a:noFill/>
              <a:prstDash val="solid"/>
              <a:miter/>
            </a:ln>
          </p:spPr>
          <p:txBody>
            <a:bodyPr rtlCol="0" anchor="ctr"/>
            <a:lstStyle/>
            <a:p>
              <a:endParaRPr lang="en-US" sz="2592"/>
            </a:p>
          </p:txBody>
        </p:sp>
        <p:sp>
          <p:nvSpPr>
            <p:cNvPr id="32" name="Freeform: Shape 31">
              <a:extLst>
                <a:ext uri="{FF2B5EF4-FFF2-40B4-BE49-F238E27FC236}">
                  <a16:creationId xmlns:a16="http://schemas.microsoft.com/office/drawing/2014/main" id="{92C649C7-C928-FEA0-8AB2-0FB2561557D3}"/>
                </a:ext>
              </a:extLst>
            </p:cNvPr>
            <p:cNvSpPr/>
            <p:nvPr/>
          </p:nvSpPr>
          <p:spPr>
            <a:xfrm>
              <a:off x="2590180" y="270642"/>
              <a:ext cx="196243" cy="230613"/>
            </a:xfrm>
            <a:custGeom>
              <a:avLst/>
              <a:gdLst>
                <a:gd name="connsiteX0" fmla="*/ 0 w 287320"/>
                <a:gd name="connsiteY0" fmla="*/ 337641 h 337641"/>
                <a:gd name="connsiteX1" fmla="*/ 7127 w 287320"/>
                <a:gd name="connsiteY1" fmla="*/ 324170 h 337641"/>
                <a:gd name="connsiteX2" fmla="*/ 22770 w 287320"/>
                <a:gd name="connsiteY2" fmla="*/ 294447 h 337641"/>
                <a:gd name="connsiteX3" fmla="*/ 24508 w 287320"/>
                <a:gd name="connsiteY3" fmla="*/ 287495 h 337641"/>
                <a:gd name="connsiteX4" fmla="*/ 24508 w 287320"/>
                <a:gd name="connsiteY4" fmla="*/ 59185 h 337641"/>
                <a:gd name="connsiteX5" fmla="*/ 22249 w 287320"/>
                <a:gd name="connsiteY5" fmla="*/ 50494 h 337641"/>
                <a:gd name="connsiteX6" fmla="*/ 7648 w 287320"/>
                <a:gd name="connsiteY6" fmla="*/ 23118 h 337641"/>
                <a:gd name="connsiteX7" fmla="*/ 608 w 287320"/>
                <a:gd name="connsiteY7" fmla="*/ 8778 h 337641"/>
                <a:gd name="connsiteX8" fmla="*/ 200499 w 287320"/>
                <a:gd name="connsiteY8" fmla="*/ 8778 h 337641"/>
                <a:gd name="connsiteX9" fmla="*/ 200499 w 287320"/>
                <a:gd name="connsiteY9" fmla="*/ 8778 h 337641"/>
                <a:gd name="connsiteX10" fmla="*/ 220053 w 287320"/>
                <a:gd name="connsiteY10" fmla="*/ 4085 h 337641"/>
                <a:gd name="connsiteX11" fmla="*/ 224312 w 287320"/>
                <a:gd name="connsiteY11" fmla="*/ 1999 h 337641"/>
                <a:gd name="connsiteX12" fmla="*/ 228657 w 287320"/>
                <a:gd name="connsiteY12" fmla="*/ 0 h 337641"/>
                <a:gd name="connsiteX13" fmla="*/ 261248 w 287320"/>
                <a:gd name="connsiteY13" fmla="*/ 72743 h 337641"/>
                <a:gd name="connsiteX14" fmla="*/ 114372 w 287320"/>
                <a:gd name="connsiteY14" fmla="*/ 72743 h 337641"/>
                <a:gd name="connsiteX15" fmla="*/ 114372 w 287320"/>
                <a:gd name="connsiteY15" fmla="*/ 133579 h 337641"/>
                <a:gd name="connsiteX16" fmla="*/ 182943 w 287320"/>
                <a:gd name="connsiteY16" fmla="*/ 133579 h 337641"/>
                <a:gd name="connsiteX17" fmla="*/ 190417 w 287320"/>
                <a:gd name="connsiteY17" fmla="*/ 131667 h 337641"/>
                <a:gd name="connsiteX18" fmla="*/ 211710 w 287320"/>
                <a:gd name="connsiteY18" fmla="*/ 120369 h 337641"/>
                <a:gd name="connsiteX19" fmla="*/ 223877 w 287320"/>
                <a:gd name="connsiteY19" fmla="*/ 113851 h 337641"/>
                <a:gd name="connsiteX20" fmla="*/ 223877 w 287320"/>
                <a:gd name="connsiteY20" fmla="*/ 226572 h 337641"/>
                <a:gd name="connsiteX21" fmla="*/ 212058 w 287320"/>
                <a:gd name="connsiteY21" fmla="*/ 220140 h 337641"/>
                <a:gd name="connsiteX22" fmla="*/ 192677 w 287320"/>
                <a:gd name="connsiteY22" fmla="*/ 209972 h 337641"/>
                <a:gd name="connsiteX23" fmla="*/ 180162 w 287320"/>
                <a:gd name="connsiteY23" fmla="*/ 206756 h 337641"/>
                <a:gd name="connsiteX24" fmla="*/ 114459 w 287320"/>
                <a:gd name="connsiteY24" fmla="*/ 206756 h 337641"/>
                <a:gd name="connsiteX25" fmla="*/ 114459 w 287320"/>
                <a:gd name="connsiteY25" fmla="*/ 273329 h 337641"/>
                <a:gd name="connsiteX26" fmla="*/ 117588 w 287320"/>
                <a:gd name="connsiteY26" fmla="*/ 273329 h 337641"/>
                <a:gd name="connsiteX27" fmla="*/ 236045 w 287320"/>
                <a:gd name="connsiteY27" fmla="*/ 273329 h 337641"/>
                <a:gd name="connsiteX28" fmla="*/ 243084 w 287320"/>
                <a:gd name="connsiteY28" fmla="*/ 271590 h 337641"/>
                <a:gd name="connsiteX29" fmla="*/ 272025 w 287320"/>
                <a:gd name="connsiteY29" fmla="*/ 256468 h 337641"/>
                <a:gd name="connsiteX30" fmla="*/ 287321 w 287320"/>
                <a:gd name="connsiteY30" fmla="*/ 248473 h 337641"/>
                <a:gd name="connsiteX31" fmla="*/ 285148 w 287320"/>
                <a:gd name="connsiteY31" fmla="*/ 260379 h 337641"/>
                <a:gd name="connsiteX32" fmla="*/ 282628 w 287320"/>
                <a:gd name="connsiteY32" fmla="*/ 274371 h 337641"/>
                <a:gd name="connsiteX33" fmla="*/ 271243 w 287320"/>
                <a:gd name="connsiteY33" fmla="*/ 331992 h 337641"/>
                <a:gd name="connsiteX34" fmla="*/ 271243 w 287320"/>
                <a:gd name="connsiteY34" fmla="*/ 333991 h 337641"/>
                <a:gd name="connsiteX35" fmla="*/ 271243 w 287320"/>
                <a:gd name="connsiteY35" fmla="*/ 337641 h 33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7320" h="337641">
                  <a:moveTo>
                    <a:pt x="0" y="337641"/>
                  </a:moveTo>
                  <a:lnTo>
                    <a:pt x="7127" y="324170"/>
                  </a:lnTo>
                  <a:cubicBezTo>
                    <a:pt x="12402" y="314321"/>
                    <a:pt x="17617" y="304413"/>
                    <a:pt x="22770" y="294447"/>
                  </a:cubicBezTo>
                  <a:cubicBezTo>
                    <a:pt x="23891" y="292300"/>
                    <a:pt x="24491" y="289917"/>
                    <a:pt x="24508" y="287495"/>
                  </a:cubicBezTo>
                  <a:cubicBezTo>
                    <a:pt x="24508" y="211362"/>
                    <a:pt x="24508" y="135259"/>
                    <a:pt x="24508" y="59185"/>
                  </a:cubicBezTo>
                  <a:cubicBezTo>
                    <a:pt x="24413" y="56156"/>
                    <a:pt x="23639" y="53187"/>
                    <a:pt x="22249" y="50494"/>
                  </a:cubicBezTo>
                  <a:cubicBezTo>
                    <a:pt x="17556" y="41369"/>
                    <a:pt x="12689" y="32330"/>
                    <a:pt x="7648" y="23118"/>
                  </a:cubicBezTo>
                  <a:lnTo>
                    <a:pt x="608" y="8778"/>
                  </a:lnTo>
                  <a:lnTo>
                    <a:pt x="200499" y="8778"/>
                  </a:lnTo>
                  <a:lnTo>
                    <a:pt x="200499" y="8778"/>
                  </a:lnTo>
                  <a:cubicBezTo>
                    <a:pt x="207339" y="9174"/>
                    <a:pt x="214143" y="7541"/>
                    <a:pt x="220053" y="4085"/>
                  </a:cubicBezTo>
                  <a:cubicBezTo>
                    <a:pt x="221427" y="3303"/>
                    <a:pt x="222852" y="2606"/>
                    <a:pt x="224312" y="1999"/>
                  </a:cubicBezTo>
                  <a:lnTo>
                    <a:pt x="228657" y="0"/>
                  </a:lnTo>
                  <a:lnTo>
                    <a:pt x="261248" y="72743"/>
                  </a:lnTo>
                  <a:lnTo>
                    <a:pt x="114372" y="72743"/>
                  </a:lnTo>
                  <a:lnTo>
                    <a:pt x="114372" y="133579"/>
                  </a:lnTo>
                  <a:lnTo>
                    <a:pt x="182943" y="133579"/>
                  </a:lnTo>
                  <a:cubicBezTo>
                    <a:pt x="185551" y="133509"/>
                    <a:pt x="188097" y="132856"/>
                    <a:pt x="190417" y="131667"/>
                  </a:cubicBezTo>
                  <a:cubicBezTo>
                    <a:pt x="197457" y="128104"/>
                    <a:pt x="204410" y="124280"/>
                    <a:pt x="211710" y="120369"/>
                  </a:cubicBezTo>
                  <a:lnTo>
                    <a:pt x="223877" y="113851"/>
                  </a:lnTo>
                  <a:lnTo>
                    <a:pt x="223877" y="226572"/>
                  </a:lnTo>
                  <a:cubicBezTo>
                    <a:pt x="223877" y="226572"/>
                    <a:pt x="214752" y="221705"/>
                    <a:pt x="212058" y="220140"/>
                  </a:cubicBezTo>
                  <a:cubicBezTo>
                    <a:pt x="205366" y="216577"/>
                    <a:pt x="199195" y="213101"/>
                    <a:pt x="192677" y="209972"/>
                  </a:cubicBezTo>
                  <a:cubicBezTo>
                    <a:pt x="188775" y="208043"/>
                    <a:pt x="184508" y="206948"/>
                    <a:pt x="180162" y="206756"/>
                  </a:cubicBezTo>
                  <a:lnTo>
                    <a:pt x="114459" y="206756"/>
                  </a:lnTo>
                  <a:lnTo>
                    <a:pt x="114459" y="273329"/>
                  </a:lnTo>
                  <a:lnTo>
                    <a:pt x="117588" y="273329"/>
                  </a:lnTo>
                  <a:lnTo>
                    <a:pt x="236045" y="273329"/>
                  </a:lnTo>
                  <a:cubicBezTo>
                    <a:pt x="238487" y="273250"/>
                    <a:pt x="240885" y="272658"/>
                    <a:pt x="243084" y="271590"/>
                  </a:cubicBezTo>
                  <a:lnTo>
                    <a:pt x="272025" y="256468"/>
                  </a:lnTo>
                  <a:lnTo>
                    <a:pt x="287321" y="248473"/>
                  </a:lnTo>
                  <a:lnTo>
                    <a:pt x="285148" y="260379"/>
                  </a:lnTo>
                  <a:cubicBezTo>
                    <a:pt x="284279" y="265246"/>
                    <a:pt x="283497" y="269765"/>
                    <a:pt x="282628" y="274371"/>
                  </a:cubicBezTo>
                  <a:lnTo>
                    <a:pt x="271243" y="331992"/>
                  </a:lnTo>
                  <a:cubicBezTo>
                    <a:pt x="271191" y="332658"/>
                    <a:pt x="271191" y="333325"/>
                    <a:pt x="271243" y="333991"/>
                  </a:cubicBezTo>
                  <a:lnTo>
                    <a:pt x="271243" y="337641"/>
                  </a:lnTo>
                  <a:close/>
                </a:path>
              </a:pathLst>
            </a:custGeom>
            <a:solidFill>
              <a:schemeClr val="bg1"/>
            </a:solidFill>
            <a:ln w="8672" cap="flat">
              <a:noFill/>
              <a:prstDash val="solid"/>
              <a:miter/>
            </a:ln>
          </p:spPr>
          <p:txBody>
            <a:bodyPr rtlCol="0" anchor="ctr"/>
            <a:lstStyle/>
            <a:p>
              <a:endParaRPr lang="en-US" sz="2592"/>
            </a:p>
          </p:txBody>
        </p:sp>
        <p:sp>
          <p:nvSpPr>
            <p:cNvPr id="33" name="Freeform: Shape 32">
              <a:extLst>
                <a:ext uri="{FF2B5EF4-FFF2-40B4-BE49-F238E27FC236}">
                  <a16:creationId xmlns:a16="http://schemas.microsoft.com/office/drawing/2014/main" id="{1A9E2898-53AA-8746-8E5C-398EAF48BC9C}"/>
                </a:ext>
              </a:extLst>
            </p:cNvPr>
            <p:cNvSpPr/>
            <p:nvPr/>
          </p:nvSpPr>
          <p:spPr>
            <a:xfrm>
              <a:off x="3251272" y="276281"/>
              <a:ext cx="265101" cy="224499"/>
            </a:xfrm>
            <a:custGeom>
              <a:avLst/>
              <a:gdLst>
                <a:gd name="connsiteX0" fmla="*/ 278369 w 388135"/>
                <a:gd name="connsiteY0" fmla="*/ 327473 h 328689"/>
                <a:gd name="connsiteX1" fmla="*/ 230396 w 388135"/>
                <a:gd name="connsiteY1" fmla="*/ 217620 h 328689"/>
                <a:gd name="connsiteX2" fmla="*/ 128451 w 388135"/>
                <a:gd name="connsiteY2" fmla="*/ 217620 h 328689"/>
                <a:gd name="connsiteX3" fmla="*/ 108375 w 388135"/>
                <a:gd name="connsiteY3" fmla="*/ 270374 h 328689"/>
                <a:gd name="connsiteX4" fmla="*/ 106290 w 388135"/>
                <a:gd name="connsiteY4" fmla="*/ 275762 h 328689"/>
                <a:gd name="connsiteX5" fmla="*/ 101075 w 388135"/>
                <a:gd name="connsiteY5" fmla="*/ 290276 h 328689"/>
                <a:gd name="connsiteX6" fmla="*/ 101683 w 388135"/>
                <a:gd name="connsiteY6" fmla="*/ 297315 h 328689"/>
                <a:gd name="connsiteX7" fmla="*/ 112199 w 388135"/>
                <a:gd name="connsiteY7" fmla="*/ 317044 h 328689"/>
                <a:gd name="connsiteX8" fmla="*/ 118544 w 388135"/>
                <a:gd name="connsiteY8" fmla="*/ 328342 h 328689"/>
                <a:gd name="connsiteX9" fmla="*/ 0 w 388135"/>
                <a:gd name="connsiteY9" fmla="*/ 328342 h 328689"/>
                <a:gd name="connsiteX10" fmla="*/ 3476 w 388135"/>
                <a:gd name="connsiteY10" fmla="*/ 324431 h 328689"/>
                <a:gd name="connsiteX11" fmla="*/ 6344 w 388135"/>
                <a:gd name="connsiteY11" fmla="*/ 321042 h 328689"/>
                <a:gd name="connsiteX12" fmla="*/ 12428 w 388135"/>
                <a:gd name="connsiteY12" fmla="*/ 314176 h 328689"/>
                <a:gd name="connsiteX13" fmla="*/ 40586 w 388135"/>
                <a:gd name="connsiteY13" fmla="*/ 270287 h 328689"/>
                <a:gd name="connsiteX14" fmla="*/ 107246 w 388135"/>
                <a:gd name="connsiteY14" fmla="*/ 95861 h 328689"/>
                <a:gd name="connsiteX15" fmla="*/ 134709 w 388135"/>
                <a:gd name="connsiteY15" fmla="*/ 24769 h 328689"/>
                <a:gd name="connsiteX16" fmla="*/ 134709 w 388135"/>
                <a:gd name="connsiteY16" fmla="*/ 20163 h 328689"/>
                <a:gd name="connsiteX17" fmla="*/ 128973 w 388135"/>
                <a:gd name="connsiteY17" fmla="*/ 8083 h 328689"/>
                <a:gd name="connsiteX18" fmla="*/ 124975 w 388135"/>
                <a:gd name="connsiteY18" fmla="*/ 0 h 328689"/>
                <a:gd name="connsiteX19" fmla="*/ 269505 w 388135"/>
                <a:gd name="connsiteY19" fmla="*/ 0 h 328689"/>
                <a:gd name="connsiteX20" fmla="*/ 261683 w 388135"/>
                <a:gd name="connsiteY20" fmla="*/ 11211 h 328689"/>
                <a:gd name="connsiteX21" fmla="*/ 245257 w 388135"/>
                <a:gd name="connsiteY21" fmla="*/ 34937 h 328689"/>
                <a:gd name="connsiteX22" fmla="*/ 245257 w 388135"/>
                <a:gd name="connsiteY22" fmla="*/ 38240 h 328689"/>
                <a:gd name="connsiteX23" fmla="*/ 323996 w 388135"/>
                <a:gd name="connsiteY23" fmla="*/ 219358 h 328689"/>
                <a:gd name="connsiteX24" fmla="*/ 337989 w 388135"/>
                <a:gd name="connsiteY24" fmla="*/ 251601 h 328689"/>
                <a:gd name="connsiteX25" fmla="*/ 338858 w 388135"/>
                <a:gd name="connsiteY25" fmla="*/ 253513 h 328689"/>
                <a:gd name="connsiteX26" fmla="*/ 340944 w 388135"/>
                <a:gd name="connsiteY26" fmla="*/ 258728 h 328689"/>
                <a:gd name="connsiteX27" fmla="*/ 370753 w 388135"/>
                <a:gd name="connsiteY27" fmla="*/ 305919 h 328689"/>
                <a:gd name="connsiteX28" fmla="*/ 388135 w 388135"/>
                <a:gd name="connsiteY28" fmla="*/ 328690 h 328689"/>
                <a:gd name="connsiteX29" fmla="*/ 279064 w 388135"/>
                <a:gd name="connsiteY29" fmla="*/ 328690 h 328689"/>
                <a:gd name="connsiteX30" fmla="*/ 208234 w 388135"/>
                <a:gd name="connsiteY30" fmla="*/ 166691 h 328689"/>
                <a:gd name="connsiteX31" fmla="*/ 184160 w 388135"/>
                <a:gd name="connsiteY31" fmla="*/ 111330 h 328689"/>
                <a:gd name="connsiteX32" fmla="*/ 177207 w 388135"/>
                <a:gd name="connsiteY32" fmla="*/ 95339 h 328689"/>
                <a:gd name="connsiteX33" fmla="*/ 175904 w 388135"/>
                <a:gd name="connsiteY33" fmla="*/ 92819 h 328689"/>
                <a:gd name="connsiteX34" fmla="*/ 147745 w 388135"/>
                <a:gd name="connsiteY34" fmla="*/ 167039 h 32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8135" h="328689">
                  <a:moveTo>
                    <a:pt x="278369" y="327473"/>
                  </a:moveTo>
                  <a:cubicBezTo>
                    <a:pt x="277761" y="326430"/>
                    <a:pt x="236045" y="230569"/>
                    <a:pt x="230396" y="217620"/>
                  </a:cubicBezTo>
                  <a:lnTo>
                    <a:pt x="128451" y="217620"/>
                  </a:lnTo>
                  <a:lnTo>
                    <a:pt x="108375" y="270374"/>
                  </a:lnTo>
                  <a:lnTo>
                    <a:pt x="106290" y="275762"/>
                  </a:lnTo>
                  <a:cubicBezTo>
                    <a:pt x="104464" y="280542"/>
                    <a:pt x="102552" y="285409"/>
                    <a:pt x="101075" y="290276"/>
                  </a:cubicBezTo>
                  <a:cubicBezTo>
                    <a:pt x="100484" y="292625"/>
                    <a:pt x="100701" y="295102"/>
                    <a:pt x="101683" y="297315"/>
                  </a:cubicBezTo>
                  <a:cubicBezTo>
                    <a:pt x="104899" y="303920"/>
                    <a:pt x="108549" y="310352"/>
                    <a:pt x="112199" y="317044"/>
                  </a:cubicBezTo>
                  <a:lnTo>
                    <a:pt x="118544" y="328342"/>
                  </a:lnTo>
                  <a:lnTo>
                    <a:pt x="0" y="328342"/>
                  </a:lnTo>
                  <a:lnTo>
                    <a:pt x="3476" y="324431"/>
                  </a:lnTo>
                  <a:lnTo>
                    <a:pt x="6344" y="321042"/>
                  </a:lnTo>
                  <a:cubicBezTo>
                    <a:pt x="8430" y="318608"/>
                    <a:pt x="10342" y="316262"/>
                    <a:pt x="12428" y="314176"/>
                  </a:cubicBezTo>
                  <a:cubicBezTo>
                    <a:pt x="25317" y="302114"/>
                    <a:pt x="34990" y="287029"/>
                    <a:pt x="40586" y="270287"/>
                  </a:cubicBezTo>
                  <a:cubicBezTo>
                    <a:pt x="44584" y="257946"/>
                    <a:pt x="79348" y="168082"/>
                    <a:pt x="107246" y="95861"/>
                  </a:cubicBezTo>
                  <a:cubicBezTo>
                    <a:pt x="119065" y="65356"/>
                    <a:pt x="129233" y="38935"/>
                    <a:pt x="134709" y="24769"/>
                  </a:cubicBezTo>
                  <a:cubicBezTo>
                    <a:pt x="135187" y="23271"/>
                    <a:pt x="135187" y="21661"/>
                    <a:pt x="134709" y="20163"/>
                  </a:cubicBezTo>
                  <a:cubicBezTo>
                    <a:pt x="132970" y="16078"/>
                    <a:pt x="130972" y="12080"/>
                    <a:pt x="128973" y="8083"/>
                  </a:cubicBezTo>
                  <a:lnTo>
                    <a:pt x="124975" y="0"/>
                  </a:lnTo>
                  <a:lnTo>
                    <a:pt x="269505" y="0"/>
                  </a:lnTo>
                  <a:lnTo>
                    <a:pt x="261683" y="11211"/>
                  </a:lnTo>
                  <a:cubicBezTo>
                    <a:pt x="256207" y="19120"/>
                    <a:pt x="250645" y="26942"/>
                    <a:pt x="245257" y="34937"/>
                  </a:cubicBezTo>
                  <a:cubicBezTo>
                    <a:pt x="244822" y="35995"/>
                    <a:pt x="244822" y="37182"/>
                    <a:pt x="245257" y="38240"/>
                  </a:cubicBezTo>
                  <a:cubicBezTo>
                    <a:pt x="272025" y="100119"/>
                    <a:pt x="298271" y="160492"/>
                    <a:pt x="323996" y="219358"/>
                  </a:cubicBezTo>
                  <a:lnTo>
                    <a:pt x="337989" y="251601"/>
                  </a:lnTo>
                  <a:lnTo>
                    <a:pt x="338858" y="253513"/>
                  </a:lnTo>
                  <a:cubicBezTo>
                    <a:pt x="339683" y="255198"/>
                    <a:pt x="340379" y="256941"/>
                    <a:pt x="340944" y="258728"/>
                  </a:cubicBezTo>
                  <a:cubicBezTo>
                    <a:pt x="347601" y="276305"/>
                    <a:pt x="357743" y="292356"/>
                    <a:pt x="370753" y="305919"/>
                  </a:cubicBezTo>
                  <a:cubicBezTo>
                    <a:pt x="373448" y="309222"/>
                    <a:pt x="388135" y="328690"/>
                    <a:pt x="388135" y="328690"/>
                  </a:cubicBezTo>
                  <a:lnTo>
                    <a:pt x="279064" y="328690"/>
                  </a:lnTo>
                  <a:close/>
                  <a:moveTo>
                    <a:pt x="208234" y="166691"/>
                  </a:moveTo>
                  <a:cubicBezTo>
                    <a:pt x="196849" y="140619"/>
                    <a:pt x="187549" y="119239"/>
                    <a:pt x="184160" y="111330"/>
                  </a:cubicBezTo>
                  <a:lnTo>
                    <a:pt x="177207" y="95339"/>
                  </a:lnTo>
                  <a:lnTo>
                    <a:pt x="175904" y="92819"/>
                  </a:lnTo>
                  <a:cubicBezTo>
                    <a:pt x="170167" y="108115"/>
                    <a:pt x="159217" y="136968"/>
                    <a:pt x="147745" y="167039"/>
                  </a:cubicBezTo>
                  <a:close/>
                </a:path>
              </a:pathLst>
            </a:custGeom>
            <a:solidFill>
              <a:schemeClr val="bg1"/>
            </a:solidFill>
            <a:ln w="8672" cap="flat">
              <a:noFill/>
              <a:prstDash val="solid"/>
              <a:miter/>
            </a:ln>
          </p:spPr>
          <p:txBody>
            <a:bodyPr rtlCol="0" anchor="ctr"/>
            <a:lstStyle/>
            <a:p>
              <a:endParaRPr lang="en-US" sz="2592"/>
            </a:p>
          </p:txBody>
        </p:sp>
        <p:sp>
          <p:nvSpPr>
            <p:cNvPr id="34" name="Freeform: Shape 33">
              <a:extLst>
                <a:ext uri="{FF2B5EF4-FFF2-40B4-BE49-F238E27FC236}">
                  <a16:creationId xmlns:a16="http://schemas.microsoft.com/office/drawing/2014/main" id="{16B8FDC8-1EDC-BE82-5C02-052EAAF80829}"/>
                </a:ext>
              </a:extLst>
            </p:cNvPr>
            <p:cNvSpPr/>
            <p:nvPr/>
          </p:nvSpPr>
          <p:spPr>
            <a:xfrm>
              <a:off x="2803203" y="239953"/>
              <a:ext cx="261947" cy="284855"/>
            </a:xfrm>
            <a:custGeom>
              <a:avLst/>
              <a:gdLst>
                <a:gd name="connsiteX0" fmla="*/ 210087 w 383517"/>
                <a:gd name="connsiteY0" fmla="*/ 416989 h 417056"/>
                <a:gd name="connsiteX1" fmla="*/ 83635 w 383517"/>
                <a:gd name="connsiteY1" fmla="*/ 390916 h 417056"/>
                <a:gd name="connsiteX2" fmla="*/ 79116 w 383517"/>
                <a:gd name="connsiteY2" fmla="*/ 388396 h 417056"/>
                <a:gd name="connsiteX3" fmla="*/ 66601 w 383517"/>
                <a:gd name="connsiteY3" fmla="*/ 383703 h 417056"/>
                <a:gd name="connsiteX4" fmla="*/ 64862 w 383517"/>
                <a:gd name="connsiteY4" fmla="*/ 383703 h 417056"/>
                <a:gd name="connsiteX5" fmla="*/ 53477 w 383517"/>
                <a:gd name="connsiteY5" fmla="*/ 386745 h 417056"/>
                <a:gd name="connsiteX6" fmla="*/ 52521 w 383517"/>
                <a:gd name="connsiteY6" fmla="*/ 386745 h 417056"/>
                <a:gd name="connsiteX7" fmla="*/ 30099 w 383517"/>
                <a:gd name="connsiteY7" fmla="*/ 398390 h 417056"/>
                <a:gd name="connsiteX8" fmla="*/ 23320 w 383517"/>
                <a:gd name="connsiteY8" fmla="*/ 402823 h 417056"/>
                <a:gd name="connsiteX9" fmla="*/ 19148 w 383517"/>
                <a:gd name="connsiteY9" fmla="*/ 405343 h 417056"/>
                <a:gd name="connsiteX10" fmla="*/ 11848 w 383517"/>
                <a:gd name="connsiteY10" fmla="*/ 409862 h 417056"/>
                <a:gd name="connsiteX11" fmla="*/ 9936 w 383517"/>
                <a:gd name="connsiteY11" fmla="*/ 411253 h 417056"/>
                <a:gd name="connsiteX12" fmla="*/ 9936 w 383517"/>
                <a:gd name="connsiteY12" fmla="*/ 406734 h 417056"/>
                <a:gd name="connsiteX13" fmla="*/ 8459 w 383517"/>
                <a:gd name="connsiteY13" fmla="*/ 264116 h 417056"/>
                <a:gd name="connsiteX14" fmla="*/ 10631 w 383517"/>
                <a:gd name="connsiteY14" fmla="*/ 266463 h 417056"/>
                <a:gd name="connsiteX15" fmla="*/ 16976 w 383517"/>
                <a:gd name="connsiteY15" fmla="*/ 273850 h 417056"/>
                <a:gd name="connsiteX16" fmla="*/ 24102 w 383517"/>
                <a:gd name="connsiteY16" fmla="*/ 281498 h 417056"/>
                <a:gd name="connsiteX17" fmla="*/ 28274 w 383517"/>
                <a:gd name="connsiteY17" fmla="*/ 285148 h 417056"/>
                <a:gd name="connsiteX18" fmla="*/ 45656 w 383517"/>
                <a:gd name="connsiteY18" fmla="*/ 299227 h 417056"/>
                <a:gd name="connsiteX19" fmla="*/ 96584 w 383517"/>
                <a:gd name="connsiteY19" fmla="*/ 327820 h 417056"/>
                <a:gd name="connsiteX20" fmla="*/ 211652 w 383517"/>
                <a:gd name="connsiteY20" fmla="*/ 352503 h 417056"/>
                <a:gd name="connsiteX21" fmla="*/ 281179 w 383517"/>
                <a:gd name="connsiteY21" fmla="*/ 314002 h 417056"/>
                <a:gd name="connsiteX22" fmla="*/ 267013 w 383517"/>
                <a:gd name="connsiteY22" fmla="*/ 279238 h 417056"/>
                <a:gd name="connsiteX23" fmla="*/ 246763 w 383517"/>
                <a:gd name="connsiteY23" fmla="*/ 271156 h 417056"/>
                <a:gd name="connsiteX24" fmla="*/ 180973 w 383517"/>
                <a:gd name="connsiteY24" fmla="*/ 260205 h 417056"/>
                <a:gd name="connsiteX25" fmla="*/ 180104 w 383517"/>
                <a:gd name="connsiteY25" fmla="*/ 260205 h 417056"/>
                <a:gd name="connsiteX26" fmla="*/ 152814 w 383517"/>
                <a:gd name="connsiteY26" fmla="*/ 256816 h 417056"/>
                <a:gd name="connsiteX27" fmla="*/ 69555 w 383517"/>
                <a:gd name="connsiteY27" fmla="*/ 237001 h 417056"/>
                <a:gd name="connsiteX28" fmla="*/ 14282 w 383517"/>
                <a:gd name="connsiteY28" fmla="*/ 191634 h 417056"/>
                <a:gd name="connsiteX29" fmla="*/ 463 w 383517"/>
                <a:gd name="connsiteY29" fmla="*/ 142704 h 417056"/>
                <a:gd name="connsiteX30" fmla="*/ 19322 w 383517"/>
                <a:gd name="connsiteY30" fmla="*/ 71439 h 417056"/>
                <a:gd name="connsiteX31" fmla="*/ 100756 w 383517"/>
                <a:gd name="connsiteY31" fmla="*/ 20163 h 417056"/>
                <a:gd name="connsiteX32" fmla="*/ 168979 w 383517"/>
                <a:gd name="connsiteY32" fmla="*/ 12254 h 417056"/>
                <a:gd name="connsiteX33" fmla="*/ 190011 w 383517"/>
                <a:gd name="connsiteY33" fmla="*/ 12863 h 417056"/>
                <a:gd name="connsiteX34" fmla="*/ 196530 w 383517"/>
                <a:gd name="connsiteY34" fmla="*/ 12863 h 417056"/>
                <a:gd name="connsiteX35" fmla="*/ 241114 w 383517"/>
                <a:gd name="connsiteY35" fmla="*/ 16252 h 417056"/>
                <a:gd name="connsiteX36" fmla="*/ 293954 w 383517"/>
                <a:gd name="connsiteY36" fmla="*/ 28767 h 417056"/>
                <a:gd name="connsiteX37" fmla="*/ 307078 w 383517"/>
                <a:gd name="connsiteY37" fmla="*/ 31287 h 417056"/>
                <a:gd name="connsiteX38" fmla="*/ 318549 w 383517"/>
                <a:gd name="connsiteY38" fmla="*/ 26073 h 417056"/>
                <a:gd name="connsiteX39" fmla="*/ 322982 w 383517"/>
                <a:gd name="connsiteY39" fmla="*/ 22162 h 417056"/>
                <a:gd name="connsiteX40" fmla="*/ 348099 w 383517"/>
                <a:gd name="connsiteY40" fmla="*/ 1391 h 417056"/>
                <a:gd name="connsiteX41" fmla="*/ 350011 w 383517"/>
                <a:gd name="connsiteY41" fmla="*/ 0 h 417056"/>
                <a:gd name="connsiteX42" fmla="*/ 350011 w 383517"/>
                <a:gd name="connsiteY42" fmla="*/ 149657 h 417056"/>
                <a:gd name="connsiteX43" fmla="*/ 348359 w 383517"/>
                <a:gd name="connsiteY43" fmla="*/ 149049 h 417056"/>
                <a:gd name="connsiteX44" fmla="*/ 343753 w 383517"/>
                <a:gd name="connsiteY44" fmla="*/ 145659 h 417056"/>
                <a:gd name="connsiteX45" fmla="*/ 342797 w 383517"/>
                <a:gd name="connsiteY45" fmla="*/ 144703 h 417056"/>
                <a:gd name="connsiteX46" fmla="*/ 335497 w 383517"/>
                <a:gd name="connsiteY46" fmla="*/ 137403 h 417056"/>
                <a:gd name="connsiteX47" fmla="*/ 330195 w 383517"/>
                <a:gd name="connsiteY47" fmla="*/ 132015 h 417056"/>
                <a:gd name="connsiteX48" fmla="*/ 187491 w 383517"/>
                <a:gd name="connsiteY48" fmla="*/ 78566 h 417056"/>
                <a:gd name="connsiteX49" fmla="*/ 141951 w 383517"/>
                <a:gd name="connsiteY49" fmla="*/ 81607 h 417056"/>
                <a:gd name="connsiteX50" fmla="*/ 108838 w 383517"/>
                <a:gd name="connsiteY50" fmla="*/ 94731 h 417056"/>
                <a:gd name="connsiteX51" fmla="*/ 97453 w 383517"/>
                <a:gd name="connsiteY51" fmla="*/ 122976 h 417056"/>
                <a:gd name="connsiteX52" fmla="*/ 116486 w 383517"/>
                <a:gd name="connsiteY52" fmla="*/ 146528 h 417056"/>
                <a:gd name="connsiteX53" fmla="*/ 144471 w 383517"/>
                <a:gd name="connsiteY53" fmla="*/ 155219 h 417056"/>
                <a:gd name="connsiteX54" fmla="*/ 198268 w 383517"/>
                <a:gd name="connsiteY54" fmla="*/ 162607 h 417056"/>
                <a:gd name="connsiteX55" fmla="*/ 199224 w 383517"/>
                <a:gd name="connsiteY55" fmla="*/ 162607 h 417056"/>
                <a:gd name="connsiteX56" fmla="*/ 241461 w 383517"/>
                <a:gd name="connsiteY56" fmla="*/ 168256 h 417056"/>
                <a:gd name="connsiteX57" fmla="*/ 323417 w 383517"/>
                <a:gd name="connsiteY57" fmla="*/ 191460 h 417056"/>
                <a:gd name="connsiteX58" fmla="*/ 372172 w 383517"/>
                <a:gd name="connsiteY58" fmla="*/ 238652 h 417056"/>
                <a:gd name="connsiteX59" fmla="*/ 380863 w 383517"/>
                <a:gd name="connsiteY59" fmla="*/ 316870 h 417056"/>
                <a:gd name="connsiteX60" fmla="*/ 341928 w 383517"/>
                <a:gd name="connsiteY60" fmla="*/ 381183 h 417056"/>
                <a:gd name="connsiteX61" fmla="*/ 257018 w 383517"/>
                <a:gd name="connsiteY61" fmla="*/ 413600 h 417056"/>
                <a:gd name="connsiteX62" fmla="*/ 210087 w 383517"/>
                <a:gd name="connsiteY62" fmla="*/ 416989 h 41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517" h="417056">
                  <a:moveTo>
                    <a:pt x="210087" y="416989"/>
                  </a:moveTo>
                  <a:cubicBezTo>
                    <a:pt x="166511" y="417928"/>
                    <a:pt x="123283" y="409016"/>
                    <a:pt x="83635" y="390916"/>
                  </a:cubicBezTo>
                  <a:cubicBezTo>
                    <a:pt x="82157" y="390221"/>
                    <a:pt x="80593" y="389265"/>
                    <a:pt x="79116" y="388396"/>
                  </a:cubicBezTo>
                  <a:cubicBezTo>
                    <a:pt x="75422" y="385770"/>
                    <a:pt x="71111" y="384153"/>
                    <a:pt x="66601" y="383703"/>
                  </a:cubicBezTo>
                  <a:lnTo>
                    <a:pt x="64862" y="383703"/>
                  </a:lnTo>
                  <a:cubicBezTo>
                    <a:pt x="60986" y="384388"/>
                    <a:pt x="57180" y="385405"/>
                    <a:pt x="53477" y="386745"/>
                  </a:cubicBezTo>
                  <a:lnTo>
                    <a:pt x="52521" y="386745"/>
                  </a:lnTo>
                  <a:cubicBezTo>
                    <a:pt x="44543" y="389564"/>
                    <a:pt x="36991" y="393484"/>
                    <a:pt x="30099" y="398390"/>
                  </a:cubicBezTo>
                  <a:cubicBezTo>
                    <a:pt x="28013" y="399897"/>
                    <a:pt x="25753" y="401374"/>
                    <a:pt x="23320" y="402823"/>
                  </a:cubicBezTo>
                  <a:lnTo>
                    <a:pt x="19148" y="405343"/>
                  </a:lnTo>
                  <a:cubicBezTo>
                    <a:pt x="16628" y="406821"/>
                    <a:pt x="14021" y="408298"/>
                    <a:pt x="11848" y="409862"/>
                  </a:cubicBezTo>
                  <a:lnTo>
                    <a:pt x="9936" y="411253"/>
                  </a:lnTo>
                  <a:lnTo>
                    <a:pt x="9936" y="406734"/>
                  </a:lnTo>
                  <a:lnTo>
                    <a:pt x="8459" y="264116"/>
                  </a:lnTo>
                  <a:lnTo>
                    <a:pt x="10631" y="266463"/>
                  </a:lnTo>
                  <a:cubicBezTo>
                    <a:pt x="13152" y="269244"/>
                    <a:pt x="15237" y="271677"/>
                    <a:pt x="16976" y="273850"/>
                  </a:cubicBezTo>
                  <a:cubicBezTo>
                    <a:pt x="19157" y="276573"/>
                    <a:pt x="21538" y="279129"/>
                    <a:pt x="24102" y="281498"/>
                  </a:cubicBezTo>
                  <a:lnTo>
                    <a:pt x="28274" y="285148"/>
                  </a:lnTo>
                  <a:cubicBezTo>
                    <a:pt x="33749" y="289928"/>
                    <a:pt x="39398" y="294882"/>
                    <a:pt x="45656" y="299227"/>
                  </a:cubicBezTo>
                  <a:cubicBezTo>
                    <a:pt x="61508" y="310630"/>
                    <a:pt x="78594" y="320220"/>
                    <a:pt x="96584" y="327820"/>
                  </a:cubicBezTo>
                  <a:cubicBezTo>
                    <a:pt x="132851" y="343816"/>
                    <a:pt x="172012" y="352216"/>
                    <a:pt x="211652" y="352503"/>
                  </a:cubicBezTo>
                  <a:cubicBezTo>
                    <a:pt x="251977" y="352503"/>
                    <a:pt x="275356" y="339553"/>
                    <a:pt x="281179" y="314002"/>
                  </a:cubicBezTo>
                  <a:cubicBezTo>
                    <a:pt x="285707" y="300505"/>
                    <a:pt x="279684" y="285724"/>
                    <a:pt x="267013" y="279238"/>
                  </a:cubicBezTo>
                  <a:cubicBezTo>
                    <a:pt x="260616" y="275736"/>
                    <a:pt x="253811" y="273023"/>
                    <a:pt x="246763" y="271156"/>
                  </a:cubicBezTo>
                  <a:cubicBezTo>
                    <a:pt x="225140" y="265839"/>
                    <a:pt x="203152" y="262178"/>
                    <a:pt x="180973" y="260205"/>
                  </a:cubicBezTo>
                  <a:lnTo>
                    <a:pt x="180104" y="260205"/>
                  </a:lnTo>
                  <a:cubicBezTo>
                    <a:pt x="170978" y="259162"/>
                    <a:pt x="161853" y="258119"/>
                    <a:pt x="152814" y="256816"/>
                  </a:cubicBezTo>
                  <a:cubicBezTo>
                    <a:pt x="124325" y="253817"/>
                    <a:pt x="96341" y="247157"/>
                    <a:pt x="69555" y="237001"/>
                  </a:cubicBezTo>
                  <a:cubicBezTo>
                    <a:pt x="46568" y="228502"/>
                    <a:pt x="27101" y="212524"/>
                    <a:pt x="14282" y="191634"/>
                  </a:cubicBezTo>
                  <a:cubicBezTo>
                    <a:pt x="5877" y="176643"/>
                    <a:pt x="1141" y="159876"/>
                    <a:pt x="463" y="142704"/>
                  </a:cubicBezTo>
                  <a:cubicBezTo>
                    <a:pt x="-1892" y="117465"/>
                    <a:pt x="4791" y="92209"/>
                    <a:pt x="19322" y="71439"/>
                  </a:cubicBezTo>
                  <a:cubicBezTo>
                    <a:pt x="36704" y="46409"/>
                    <a:pt x="63646" y="29636"/>
                    <a:pt x="100756" y="20163"/>
                  </a:cubicBezTo>
                  <a:cubicBezTo>
                    <a:pt x="123074" y="14658"/>
                    <a:pt x="145992" y="12000"/>
                    <a:pt x="168979" y="12254"/>
                  </a:cubicBezTo>
                  <a:cubicBezTo>
                    <a:pt x="176019" y="12254"/>
                    <a:pt x="182972" y="12254"/>
                    <a:pt x="190011" y="12863"/>
                  </a:cubicBezTo>
                  <a:lnTo>
                    <a:pt x="196530" y="12863"/>
                  </a:lnTo>
                  <a:cubicBezTo>
                    <a:pt x="211130" y="13645"/>
                    <a:pt x="226339" y="14427"/>
                    <a:pt x="241114" y="16252"/>
                  </a:cubicBezTo>
                  <a:cubicBezTo>
                    <a:pt x="259000" y="19198"/>
                    <a:pt x="276651" y="23379"/>
                    <a:pt x="293954" y="28767"/>
                  </a:cubicBezTo>
                  <a:cubicBezTo>
                    <a:pt x="298204" y="30173"/>
                    <a:pt x="302610" y="31020"/>
                    <a:pt x="307078" y="31287"/>
                  </a:cubicBezTo>
                  <a:cubicBezTo>
                    <a:pt x="311458" y="31203"/>
                    <a:pt x="315603" y="29316"/>
                    <a:pt x="318549" y="26073"/>
                  </a:cubicBezTo>
                  <a:lnTo>
                    <a:pt x="322982" y="22162"/>
                  </a:lnTo>
                  <a:cubicBezTo>
                    <a:pt x="330986" y="14809"/>
                    <a:pt x="339373" y="7877"/>
                    <a:pt x="348099" y="1391"/>
                  </a:cubicBezTo>
                  <a:lnTo>
                    <a:pt x="350011" y="0"/>
                  </a:lnTo>
                  <a:lnTo>
                    <a:pt x="350011" y="149657"/>
                  </a:lnTo>
                  <a:lnTo>
                    <a:pt x="348359" y="149049"/>
                  </a:lnTo>
                  <a:cubicBezTo>
                    <a:pt x="346560" y="148329"/>
                    <a:pt x="344979" y="147163"/>
                    <a:pt x="343753" y="145659"/>
                  </a:cubicBezTo>
                  <a:lnTo>
                    <a:pt x="342797" y="144703"/>
                  </a:lnTo>
                  <a:lnTo>
                    <a:pt x="335497" y="137403"/>
                  </a:lnTo>
                  <a:lnTo>
                    <a:pt x="330195" y="132015"/>
                  </a:lnTo>
                  <a:cubicBezTo>
                    <a:pt x="296475" y="98555"/>
                    <a:pt x="243287" y="78566"/>
                    <a:pt x="187491" y="78566"/>
                  </a:cubicBezTo>
                  <a:cubicBezTo>
                    <a:pt x="172264" y="78666"/>
                    <a:pt x="157055" y="79682"/>
                    <a:pt x="141951" y="81607"/>
                  </a:cubicBezTo>
                  <a:cubicBezTo>
                    <a:pt x="129862" y="82622"/>
                    <a:pt x="118338" y="87188"/>
                    <a:pt x="108838" y="94731"/>
                  </a:cubicBezTo>
                  <a:cubicBezTo>
                    <a:pt x="100321" y="101476"/>
                    <a:pt x="95993" y="112212"/>
                    <a:pt x="97453" y="122976"/>
                  </a:cubicBezTo>
                  <a:cubicBezTo>
                    <a:pt x="99174" y="133644"/>
                    <a:pt x="106422" y="142603"/>
                    <a:pt x="116486" y="146528"/>
                  </a:cubicBezTo>
                  <a:cubicBezTo>
                    <a:pt x="125421" y="150567"/>
                    <a:pt x="134824" y="153486"/>
                    <a:pt x="144471" y="155219"/>
                  </a:cubicBezTo>
                  <a:cubicBezTo>
                    <a:pt x="162374" y="157913"/>
                    <a:pt x="180625" y="160260"/>
                    <a:pt x="198268" y="162607"/>
                  </a:cubicBezTo>
                  <a:lnTo>
                    <a:pt x="199224" y="162607"/>
                  </a:lnTo>
                  <a:cubicBezTo>
                    <a:pt x="213303" y="164432"/>
                    <a:pt x="227382" y="166257"/>
                    <a:pt x="241461" y="168256"/>
                  </a:cubicBezTo>
                  <a:cubicBezTo>
                    <a:pt x="269863" y="171484"/>
                    <a:pt x="297544" y="179322"/>
                    <a:pt x="323417" y="191460"/>
                  </a:cubicBezTo>
                  <a:cubicBezTo>
                    <a:pt x="344561" y="201192"/>
                    <a:pt x="361761" y="217836"/>
                    <a:pt x="372172" y="238652"/>
                  </a:cubicBezTo>
                  <a:cubicBezTo>
                    <a:pt x="383297" y="263141"/>
                    <a:pt x="386338" y="290536"/>
                    <a:pt x="380863" y="316870"/>
                  </a:cubicBezTo>
                  <a:cubicBezTo>
                    <a:pt x="376596" y="342500"/>
                    <a:pt x="362656" y="365518"/>
                    <a:pt x="341928" y="381183"/>
                  </a:cubicBezTo>
                  <a:cubicBezTo>
                    <a:pt x="317046" y="399414"/>
                    <a:pt x="287714" y="410612"/>
                    <a:pt x="257018" y="413600"/>
                  </a:cubicBezTo>
                  <a:cubicBezTo>
                    <a:pt x="241479" y="415859"/>
                    <a:pt x="225792" y="416992"/>
                    <a:pt x="210087" y="416989"/>
                  </a:cubicBezTo>
                  <a:close/>
                </a:path>
              </a:pathLst>
            </a:custGeom>
            <a:solidFill>
              <a:schemeClr val="bg1"/>
            </a:solidFill>
            <a:ln w="8672" cap="flat">
              <a:noFill/>
              <a:prstDash val="solid"/>
              <a:miter/>
            </a:ln>
          </p:spPr>
          <p:txBody>
            <a:bodyPr rtlCol="0" anchor="ctr"/>
            <a:lstStyle/>
            <a:p>
              <a:endParaRPr lang="en-US" sz="2592"/>
            </a:p>
          </p:txBody>
        </p:sp>
        <p:sp>
          <p:nvSpPr>
            <p:cNvPr id="35" name="Freeform: Shape 34">
              <a:extLst>
                <a:ext uri="{FF2B5EF4-FFF2-40B4-BE49-F238E27FC236}">
                  <a16:creationId xmlns:a16="http://schemas.microsoft.com/office/drawing/2014/main" id="{DD8AC0A7-18D1-D0B4-3A11-A04B7E7547D2}"/>
                </a:ext>
              </a:extLst>
            </p:cNvPr>
            <p:cNvSpPr/>
            <p:nvPr/>
          </p:nvSpPr>
          <p:spPr>
            <a:xfrm>
              <a:off x="1850911" y="246965"/>
              <a:ext cx="288489" cy="277731"/>
            </a:xfrm>
            <a:custGeom>
              <a:avLst/>
              <a:gdLst>
                <a:gd name="connsiteX0" fmla="*/ 422377 w 422377"/>
                <a:gd name="connsiteY0" fmla="*/ 273491 h 406626"/>
                <a:gd name="connsiteX1" fmla="*/ 334078 w 422377"/>
                <a:gd name="connsiteY1" fmla="*/ 156859 h 406626"/>
                <a:gd name="connsiteX2" fmla="*/ 363627 w 422377"/>
                <a:gd name="connsiteY2" fmla="*/ 96023 h 406626"/>
                <a:gd name="connsiteX3" fmla="*/ 351460 w 422377"/>
                <a:gd name="connsiteY3" fmla="*/ 54828 h 406626"/>
                <a:gd name="connsiteX4" fmla="*/ 320781 w 422377"/>
                <a:gd name="connsiteY4" fmla="*/ 24758 h 406626"/>
                <a:gd name="connsiteX5" fmla="*/ 273937 w 422377"/>
                <a:gd name="connsiteY5" fmla="*/ 5377 h 406626"/>
                <a:gd name="connsiteX6" fmla="*/ 210754 w 422377"/>
                <a:gd name="connsiteY6" fmla="*/ 163 h 406626"/>
                <a:gd name="connsiteX7" fmla="*/ 3389 w 422377"/>
                <a:gd name="connsiteY7" fmla="*/ 163 h 406626"/>
                <a:gd name="connsiteX8" fmla="*/ 0 w 422377"/>
                <a:gd name="connsiteY8" fmla="*/ 858 h 406626"/>
                <a:gd name="connsiteX9" fmla="*/ 0 w 422377"/>
                <a:gd name="connsiteY9" fmla="*/ 858 h 406626"/>
                <a:gd name="connsiteX10" fmla="*/ 5475 w 422377"/>
                <a:gd name="connsiteY10" fmla="*/ 10765 h 406626"/>
                <a:gd name="connsiteX11" fmla="*/ 27463 w 422377"/>
                <a:gd name="connsiteY11" fmla="*/ 50917 h 406626"/>
                <a:gd name="connsiteX12" fmla="*/ 28506 w 422377"/>
                <a:gd name="connsiteY12" fmla="*/ 57783 h 406626"/>
                <a:gd name="connsiteX13" fmla="*/ 28506 w 422377"/>
                <a:gd name="connsiteY13" fmla="*/ 58652 h 406626"/>
                <a:gd name="connsiteX14" fmla="*/ 28506 w 422377"/>
                <a:gd name="connsiteY14" fmla="*/ 348146 h 406626"/>
                <a:gd name="connsiteX15" fmla="*/ 27550 w 422377"/>
                <a:gd name="connsiteY15" fmla="*/ 354577 h 406626"/>
                <a:gd name="connsiteX16" fmla="*/ 6431 w 422377"/>
                <a:gd name="connsiteY16" fmla="*/ 393599 h 406626"/>
                <a:gd name="connsiteX17" fmla="*/ 0 w 422377"/>
                <a:gd name="connsiteY17" fmla="*/ 405332 h 406626"/>
                <a:gd name="connsiteX18" fmla="*/ 0 w 422377"/>
                <a:gd name="connsiteY18" fmla="*/ 405332 h 406626"/>
                <a:gd name="connsiteX19" fmla="*/ 3389 w 422377"/>
                <a:gd name="connsiteY19" fmla="*/ 406027 h 406626"/>
                <a:gd name="connsiteX20" fmla="*/ 203280 w 422377"/>
                <a:gd name="connsiteY20" fmla="*/ 406027 h 406626"/>
                <a:gd name="connsiteX21" fmla="*/ 275936 w 422377"/>
                <a:gd name="connsiteY21" fmla="*/ 405158 h 406626"/>
                <a:gd name="connsiteX22" fmla="*/ 359629 w 422377"/>
                <a:gd name="connsiteY22" fmla="*/ 376739 h 406626"/>
                <a:gd name="connsiteX23" fmla="*/ 411774 w 422377"/>
                <a:gd name="connsiteY23" fmla="*/ 319900 h 406626"/>
                <a:gd name="connsiteX24" fmla="*/ 422377 w 422377"/>
                <a:gd name="connsiteY24" fmla="*/ 273491 h 406626"/>
                <a:gd name="connsiteX25" fmla="*/ 252123 w 422377"/>
                <a:gd name="connsiteY25" fmla="*/ 211004 h 406626"/>
                <a:gd name="connsiteX26" fmla="*/ 309222 w 422377"/>
                <a:gd name="connsiteY26" fmla="*/ 237076 h 406626"/>
                <a:gd name="connsiteX27" fmla="*/ 309743 w 422377"/>
                <a:gd name="connsiteY27" fmla="*/ 313904 h 406626"/>
                <a:gd name="connsiteX28" fmla="*/ 248125 w 422377"/>
                <a:gd name="connsiteY28" fmla="*/ 341541 h 406626"/>
                <a:gd name="connsiteX29" fmla="*/ 201976 w 422377"/>
                <a:gd name="connsiteY29" fmla="*/ 341541 h 406626"/>
                <a:gd name="connsiteX30" fmla="*/ 133231 w 422377"/>
                <a:gd name="connsiteY30" fmla="*/ 341541 h 406626"/>
                <a:gd name="connsiteX31" fmla="*/ 133231 w 422377"/>
                <a:gd name="connsiteY31" fmla="*/ 211177 h 406626"/>
                <a:gd name="connsiteX32" fmla="*/ 134883 w 422377"/>
                <a:gd name="connsiteY32" fmla="*/ 210656 h 406626"/>
                <a:gd name="connsiteX33" fmla="*/ 136534 w 422377"/>
                <a:gd name="connsiteY33" fmla="*/ 210656 h 406626"/>
                <a:gd name="connsiteX34" fmla="*/ 136534 w 422377"/>
                <a:gd name="connsiteY34" fmla="*/ 210656 h 406626"/>
                <a:gd name="connsiteX35" fmla="*/ 178598 w 422377"/>
                <a:gd name="connsiteY35" fmla="*/ 210656 h 406626"/>
                <a:gd name="connsiteX36" fmla="*/ 252123 w 422377"/>
                <a:gd name="connsiteY36" fmla="*/ 211004 h 406626"/>
                <a:gd name="connsiteX37" fmla="*/ 133144 w 422377"/>
                <a:gd name="connsiteY37" fmla="*/ 64823 h 406626"/>
                <a:gd name="connsiteX38" fmla="*/ 135839 w 422377"/>
                <a:gd name="connsiteY38" fmla="*/ 64823 h 406626"/>
                <a:gd name="connsiteX39" fmla="*/ 139054 w 422377"/>
                <a:gd name="connsiteY39" fmla="*/ 64823 h 406626"/>
                <a:gd name="connsiteX40" fmla="*/ 221357 w 422377"/>
                <a:gd name="connsiteY40" fmla="*/ 64823 h 406626"/>
                <a:gd name="connsiteX41" fmla="*/ 254035 w 422377"/>
                <a:gd name="connsiteY41" fmla="*/ 73514 h 406626"/>
                <a:gd name="connsiteX42" fmla="*/ 272894 w 422377"/>
                <a:gd name="connsiteY42" fmla="*/ 109668 h 406626"/>
                <a:gd name="connsiteX43" fmla="*/ 243953 w 422377"/>
                <a:gd name="connsiteY43" fmla="*/ 142085 h 406626"/>
                <a:gd name="connsiteX44" fmla="*/ 220488 w 422377"/>
                <a:gd name="connsiteY44" fmla="*/ 145648 h 406626"/>
                <a:gd name="connsiteX45" fmla="*/ 185724 w 422377"/>
                <a:gd name="connsiteY45" fmla="*/ 145648 h 406626"/>
                <a:gd name="connsiteX46" fmla="*/ 137924 w 422377"/>
                <a:gd name="connsiteY46" fmla="*/ 145648 h 406626"/>
                <a:gd name="connsiteX47" fmla="*/ 135578 w 422377"/>
                <a:gd name="connsiteY47" fmla="*/ 145648 h 406626"/>
                <a:gd name="connsiteX48" fmla="*/ 132971 w 422377"/>
                <a:gd name="connsiteY48" fmla="*/ 145648 h 40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2377" h="406626">
                  <a:moveTo>
                    <a:pt x="422377" y="273491"/>
                  </a:moveTo>
                  <a:cubicBezTo>
                    <a:pt x="422377" y="223171"/>
                    <a:pt x="386658" y="179543"/>
                    <a:pt x="334078" y="156859"/>
                  </a:cubicBezTo>
                  <a:cubicBezTo>
                    <a:pt x="352389" y="141912"/>
                    <a:pt x="363201" y="119661"/>
                    <a:pt x="363627" y="96023"/>
                  </a:cubicBezTo>
                  <a:cubicBezTo>
                    <a:pt x="363575" y="81413"/>
                    <a:pt x="359351" y="67122"/>
                    <a:pt x="351460" y="54828"/>
                  </a:cubicBezTo>
                  <a:cubicBezTo>
                    <a:pt x="343577" y="42667"/>
                    <a:pt x="333096" y="32399"/>
                    <a:pt x="320781" y="24758"/>
                  </a:cubicBezTo>
                  <a:cubicBezTo>
                    <a:pt x="306380" y="15682"/>
                    <a:pt x="290536" y="9128"/>
                    <a:pt x="273937" y="5377"/>
                  </a:cubicBezTo>
                  <a:cubicBezTo>
                    <a:pt x="253148" y="1179"/>
                    <a:pt x="231942" y="-571"/>
                    <a:pt x="210754" y="163"/>
                  </a:cubicBezTo>
                  <a:lnTo>
                    <a:pt x="3389" y="163"/>
                  </a:lnTo>
                  <a:cubicBezTo>
                    <a:pt x="2233" y="235"/>
                    <a:pt x="1092" y="469"/>
                    <a:pt x="0" y="858"/>
                  </a:cubicBezTo>
                  <a:lnTo>
                    <a:pt x="0" y="858"/>
                  </a:lnTo>
                  <a:lnTo>
                    <a:pt x="5475" y="10765"/>
                  </a:lnTo>
                  <a:cubicBezTo>
                    <a:pt x="13036" y="24410"/>
                    <a:pt x="20337" y="37620"/>
                    <a:pt x="27463" y="50917"/>
                  </a:cubicBezTo>
                  <a:cubicBezTo>
                    <a:pt x="28378" y="53083"/>
                    <a:pt x="28737" y="55444"/>
                    <a:pt x="28506" y="57783"/>
                  </a:cubicBezTo>
                  <a:lnTo>
                    <a:pt x="28506" y="58652"/>
                  </a:lnTo>
                  <a:cubicBezTo>
                    <a:pt x="28506" y="154947"/>
                    <a:pt x="28506" y="251156"/>
                    <a:pt x="28506" y="348146"/>
                  </a:cubicBezTo>
                  <a:cubicBezTo>
                    <a:pt x="28714" y="350335"/>
                    <a:pt x="28385" y="352543"/>
                    <a:pt x="27550" y="354577"/>
                  </a:cubicBezTo>
                  <a:cubicBezTo>
                    <a:pt x="20597" y="367613"/>
                    <a:pt x="13471" y="380650"/>
                    <a:pt x="6431" y="393599"/>
                  </a:cubicBezTo>
                  <a:lnTo>
                    <a:pt x="0" y="405332"/>
                  </a:lnTo>
                  <a:lnTo>
                    <a:pt x="0" y="405332"/>
                  </a:lnTo>
                  <a:cubicBezTo>
                    <a:pt x="1094" y="405714"/>
                    <a:pt x="2234" y="405947"/>
                    <a:pt x="3389" y="406027"/>
                  </a:cubicBezTo>
                  <a:lnTo>
                    <a:pt x="203280" y="406027"/>
                  </a:lnTo>
                  <a:cubicBezTo>
                    <a:pt x="227493" y="407052"/>
                    <a:pt x="251749" y="406762"/>
                    <a:pt x="275936" y="405158"/>
                  </a:cubicBezTo>
                  <a:cubicBezTo>
                    <a:pt x="305641" y="402212"/>
                    <a:pt x="334269" y="392489"/>
                    <a:pt x="359629" y="376739"/>
                  </a:cubicBezTo>
                  <a:cubicBezTo>
                    <a:pt x="381982" y="363038"/>
                    <a:pt x="400042" y="343348"/>
                    <a:pt x="411774" y="319900"/>
                  </a:cubicBezTo>
                  <a:cubicBezTo>
                    <a:pt x="418744" y="305421"/>
                    <a:pt x="422369" y="289561"/>
                    <a:pt x="422377" y="273491"/>
                  </a:cubicBezTo>
                  <a:close/>
                  <a:moveTo>
                    <a:pt x="252123" y="211004"/>
                  </a:moveTo>
                  <a:cubicBezTo>
                    <a:pt x="273876" y="211725"/>
                    <a:pt x="294430" y="221112"/>
                    <a:pt x="309222" y="237076"/>
                  </a:cubicBezTo>
                  <a:cubicBezTo>
                    <a:pt x="329011" y="258785"/>
                    <a:pt x="329237" y="291928"/>
                    <a:pt x="309743" y="313904"/>
                  </a:cubicBezTo>
                  <a:cubicBezTo>
                    <a:pt x="294056" y="331443"/>
                    <a:pt x="271660" y="341490"/>
                    <a:pt x="248125" y="341541"/>
                  </a:cubicBezTo>
                  <a:cubicBezTo>
                    <a:pt x="234393" y="341541"/>
                    <a:pt x="219706" y="341541"/>
                    <a:pt x="201976" y="341541"/>
                  </a:cubicBezTo>
                  <a:lnTo>
                    <a:pt x="133231" y="341541"/>
                  </a:lnTo>
                  <a:lnTo>
                    <a:pt x="133231" y="211177"/>
                  </a:lnTo>
                  <a:lnTo>
                    <a:pt x="134883" y="210656"/>
                  </a:lnTo>
                  <a:cubicBezTo>
                    <a:pt x="135430" y="210583"/>
                    <a:pt x="135986" y="210583"/>
                    <a:pt x="136534" y="210656"/>
                  </a:cubicBezTo>
                  <a:lnTo>
                    <a:pt x="136534" y="210656"/>
                  </a:lnTo>
                  <a:lnTo>
                    <a:pt x="178598" y="210656"/>
                  </a:lnTo>
                  <a:cubicBezTo>
                    <a:pt x="202063" y="209961"/>
                    <a:pt x="227354" y="209961"/>
                    <a:pt x="252123" y="211004"/>
                  </a:cubicBezTo>
                  <a:close/>
                  <a:moveTo>
                    <a:pt x="133144" y="64823"/>
                  </a:moveTo>
                  <a:lnTo>
                    <a:pt x="135839" y="64823"/>
                  </a:lnTo>
                  <a:lnTo>
                    <a:pt x="139054" y="64823"/>
                  </a:lnTo>
                  <a:lnTo>
                    <a:pt x="221357" y="64823"/>
                  </a:lnTo>
                  <a:cubicBezTo>
                    <a:pt x="232872" y="64392"/>
                    <a:pt x="244257" y="67419"/>
                    <a:pt x="254035" y="73514"/>
                  </a:cubicBezTo>
                  <a:cubicBezTo>
                    <a:pt x="266975" y="80722"/>
                    <a:pt x="274389" y="94933"/>
                    <a:pt x="272894" y="109668"/>
                  </a:cubicBezTo>
                  <a:cubicBezTo>
                    <a:pt x="271460" y="125676"/>
                    <a:pt x="259701" y="138850"/>
                    <a:pt x="243953" y="142085"/>
                  </a:cubicBezTo>
                  <a:cubicBezTo>
                    <a:pt x="236323" y="144290"/>
                    <a:pt x="228431" y="145488"/>
                    <a:pt x="220488" y="145648"/>
                  </a:cubicBezTo>
                  <a:cubicBezTo>
                    <a:pt x="208929" y="145648"/>
                    <a:pt x="197457" y="145648"/>
                    <a:pt x="185724" y="145648"/>
                  </a:cubicBezTo>
                  <a:lnTo>
                    <a:pt x="137924" y="145648"/>
                  </a:lnTo>
                  <a:lnTo>
                    <a:pt x="135578" y="145648"/>
                  </a:lnTo>
                  <a:lnTo>
                    <a:pt x="132971" y="145648"/>
                  </a:lnTo>
                  <a:close/>
                </a:path>
              </a:pathLst>
            </a:custGeom>
            <a:solidFill>
              <a:schemeClr val="bg1"/>
            </a:solidFill>
            <a:ln w="8672" cap="flat">
              <a:noFill/>
              <a:prstDash val="solid"/>
              <a:miter/>
            </a:ln>
          </p:spPr>
          <p:txBody>
            <a:bodyPr rtlCol="0" anchor="ctr"/>
            <a:lstStyle/>
            <a:p>
              <a:endParaRPr lang="en-US" sz="2592"/>
            </a:p>
          </p:txBody>
        </p:sp>
        <p:sp>
          <p:nvSpPr>
            <p:cNvPr id="36" name="Freeform: Shape 35">
              <a:extLst>
                <a:ext uri="{FF2B5EF4-FFF2-40B4-BE49-F238E27FC236}">
                  <a16:creationId xmlns:a16="http://schemas.microsoft.com/office/drawing/2014/main" id="{832E79BA-E742-0267-7DA9-6CF98C1EE88A}"/>
                </a:ext>
              </a:extLst>
            </p:cNvPr>
            <p:cNvSpPr/>
            <p:nvPr/>
          </p:nvSpPr>
          <p:spPr>
            <a:xfrm>
              <a:off x="2340393" y="275687"/>
              <a:ext cx="235243" cy="229842"/>
            </a:xfrm>
            <a:custGeom>
              <a:avLst/>
              <a:gdLst>
                <a:gd name="connsiteX0" fmla="*/ 206061 w 344419"/>
                <a:gd name="connsiteY0" fmla="*/ 869 h 336511"/>
                <a:gd name="connsiteX1" fmla="*/ 208234 w 344419"/>
                <a:gd name="connsiteY1" fmla="*/ 5562 h 336511"/>
                <a:gd name="connsiteX2" fmla="*/ 209190 w 344419"/>
                <a:gd name="connsiteY2" fmla="*/ 7648 h 336511"/>
                <a:gd name="connsiteX3" fmla="*/ 214665 w 344419"/>
                <a:gd name="connsiteY3" fmla="*/ 17729 h 336511"/>
                <a:gd name="connsiteX4" fmla="*/ 229092 w 344419"/>
                <a:gd name="connsiteY4" fmla="*/ 44845 h 336511"/>
                <a:gd name="connsiteX5" fmla="*/ 230569 w 344419"/>
                <a:gd name="connsiteY5" fmla="*/ 49712 h 336511"/>
                <a:gd name="connsiteX6" fmla="*/ 230569 w 344419"/>
                <a:gd name="connsiteY6" fmla="*/ 60402 h 336511"/>
                <a:gd name="connsiteX7" fmla="*/ 230569 w 344419"/>
                <a:gd name="connsiteY7" fmla="*/ 228049 h 336511"/>
                <a:gd name="connsiteX8" fmla="*/ 208842 w 344419"/>
                <a:gd name="connsiteY8" fmla="*/ 263682 h 336511"/>
                <a:gd name="connsiteX9" fmla="*/ 173209 w 344419"/>
                <a:gd name="connsiteY9" fmla="*/ 272373 h 336511"/>
                <a:gd name="connsiteX10" fmla="*/ 159565 w 344419"/>
                <a:gd name="connsiteY10" fmla="*/ 271243 h 336511"/>
                <a:gd name="connsiteX11" fmla="*/ 113416 w 344419"/>
                <a:gd name="connsiteY11" fmla="*/ 219097 h 336511"/>
                <a:gd name="connsiteX12" fmla="*/ 113416 w 344419"/>
                <a:gd name="connsiteY12" fmla="*/ 78653 h 336511"/>
                <a:gd name="connsiteX13" fmla="*/ 128364 w 344419"/>
                <a:gd name="connsiteY13" fmla="*/ 19555 h 336511"/>
                <a:gd name="connsiteX14" fmla="*/ 134361 w 344419"/>
                <a:gd name="connsiteY14" fmla="*/ 8778 h 336511"/>
                <a:gd name="connsiteX15" fmla="*/ 136968 w 344419"/>
                <a:gd name="connsiteY15" fmla="*/ 3563 h 336511"/>
                <a:gd name="connsiteX16" fmla="*/ 138793 w 344419"/>
                <a:gd name="connsiteY16" fmla="*/ 0 h 336511"/>
                <a:gd name="connsiteX17" fmla="*/ 0 w 344419"/>
                <a:gd name="connsiteY17" fmla="*/ 0 h 336511"/>
                <a:gd name="connsiteX18" fmla="*/ 0 w 344419"/>
                <a:gd name="connsiteY18" fmla="*/ 4085 h 336511"/>
                <a:gd name="connsiteX19" fmla="*/ 5649 w 344419"/>
                <a:gd name="connsiteY19" fmla="*/ 14166 h 336511"/>
                <a:gd name="connsiteX20" fmla="*/ 23031 w 344419"/>
                <a:gd name="connsiteY20" fmla="*/ 46583 h 336511"/>
                <a:gd name="connsiteX21" fmla="*/ 23031 w 344419"/>
                <a:gd name="connsiteY21" fmla="*/ 49973 h 336511"/>
                <a:gd name="connsiteX22" fmla="*/ 23031 w 344419"/>
                <a:gd name="connsiteY22" fmla="*/ 98902 h 336511"/>
                <a:gd name="connsiteX23" fmla="*/ 23031 w 344419"/>
                <a:gd name="connsiteY23" fmla="*/ 223704 h 336511"/>
                <a:gd name="connsiteX24" fmla="*/ 23031 w 344419"/>
                <a:gd name="connsiteY24" fmla="*/ 237174 h 336511"/>
                <a:gd name="connsiteX25" fmla="*/ 171645 w 344419"/>
                <a:gd name="connsiteY25" fmla="*/ 336511 h 336511"/>
                <a:gd name="connsiteX26" fmla="*/ 320259 w 344419"/>
                <a:gd name="connsiteY26" fmla="*/ 237174 h 336511"/>
                <a:gd name="connsiteX27" fmla="*/ 320259 w 344419"/>
                <a:gd name="connsiteY27" fmla="*/ 224138 h 336511"/>
                <a:gd name="connsiteX28" fmla="*/ 320259 w 344419"/>
                <a:gd name="connsiteY28" fmla="*/ 159130 h 336511"/>
                <a:gd name="connsiteX29" fmla="*/ 320259 w 344419"/>
                <a:gd name="connsiteY29" fmla="*/ 70918 h 336511"/>
                <a:gd name="connsiteX30" fmla="*/ 330949 w 344419"/>
                <a:gd name="connsiteY30" fmla="*/ 27463 h 336511"/>
                <a:gd name="connsiteX31" fmla="*/ 338076 w 344419"/>
                <a:gd name="connsiteY31" fmla="*/ 14340 h 336511"/>
                <a:gd name="connsiteX32" fmla="*/ 340857 w 344419"/>
                <a:gd name="connsiteY32" fmla="*/ 8778 h 336511"/>
                <a:gd name="connsiteX33" fmla="*/ 342247 w 344419"/>
                <a:gd name="connsiteY33" fmla="*/ 5823 h 336511"/>
                <a:gd name="connsiteX34" fmla="*/ 344420 w 344419"/>
                <a:gd name="connsiteY34" fmla="*/ 1043 h 33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19" h="336511">
                  <a:moveTo>
                    <a:pt x="206061" y="869"/>
                  </a:moveTo>
                  <a:lnTo>
                    <a:pt x="208234" y="5562"/>
                  </a:lnTo>
                  <a:cubicBezTo>
                    <a:pt x="208234" y="6344"/>
                    <a:pt x="208929" y="6953"/>
                    <a:pt x="209190" y="7648"/>
                  </a:cubicBezTo>
                  <a:lnTo>
                    <a:pt x="214665" y="17729"/>
                  </a:lnTo>
                  <a:cubicBezTo>
                    <a:pt x="219532" y="26420"/>
                    <a:pt x="224399" y="35806"/>
                    <a:pt x="229092" y="44845"/>
                  </a:cubicBezTo>
                  <a:cubicBezTo>
                    <a:pt x="229978" y="46319"/>
                    <a:pt x="230491" y="47992"/>
                    <a:pt x="230569" y="49712"/>
                  </a:cubicBezTo>
                  <a:lnTo>
                    <a:pt x="230569" y="60402"/>
                  </a:lnTo>
                  <a:cubicBezTo>
                    <a:pt x="230569" y="114894"/>
                    <a:pt x="230569" y="174252"/>
                    <a:pt x="230569" y="228049"/>
                  </a:cubicBezTo>
                  <a:cubicBezTo>
                    <a:pt x="230882" y="243144"/>
                    <a:pt x="222408" y="257050"/>
                    <a:pt x="208842" y="263682"/>
                  </a:cubicBezTo>
                  <a:cubicBezTo>
                    <a:pt x="197900" y="269564"/>
                    <a:pt x="185637" y="272555"/>
                    <a:pt x="173209" y="272373"/>
                  </a:cubicBezTo>
                  <a:cubicBezTo>
                    <a:pt x="168638" y="272334"/>
                    <a:pt x="164075" y="271957"/>
                    <a:pt x="159565" y="271243"/>
                  </a:cubicBezTo>
                  <a:cubicBezTo>
                    <a:pt x="128191" y="266115"/>
                    <a:pt x="112634" y="248646"/>
                    <a:pt x="113416" y="219097"/>
                  </a:cubicBezTo>
                  <a:cubicBezTo>
                    <a:pt x="114546" y="174165"/>
                    <a:pt x="114546" y="122976"/>
                    <a:pt x="113416" y="78653"/>
                  </a:cubicBezTo>
                  <a:cubicBezTo>
                    <a:pt x="111565" y="57829"/>
                    <a:pt x="116832" y="36993"/>
                    <a:pt x="128364" y="19555"/>
                  </a:cubicBezTo>
                  <a:cubicBezTo>
                    <a:pt x="130641" y="16122"/>
                    <a:pt x="132640" y="12518"/>
                    <a:pt x="134361" y="8778"/>
                  </a:cubicBezTo>
                  <a:cubicBezTo>
                    <a:pt x="135143" y="7127"/>
                    <a:pt x="136012" y="5301"/>
                    <a:pt x="136968" y="3563"/>
                  </a:cubicBezTo>
                  <a:lnTo>
                    <a:pt x="138793" y="0"/>
                  </a:lnTo>
                  <a:lnTo>
                    <a:pt x="0" y="0"/>
                  </a:lnTo>
                  <a:lnTo>
                    <a:pt x="0" y="4085"/>
                  </a:lnTo>
                  <a:lnTo>
                    <a:pt x="5649" y="14166"/>
                  </a:lnTo>
                  <a:cubicBezTo>
                    <a:pt x="11559" y="25030"/>
                    <a:pt x="17556" y="35806"/>
                    <a:pt x="23031" y="46583"/>
                  </a:cubicBezTo>
                  <a:cubicBezTo>
                    <a:pt x="23265" y="47701"/>
                    <a:pt x="23265" y="48855"/>
                    <a:pt x="23031" y="49973"/>
                  </a:cubicBezTo>
                  <a:lnTo>
                    <a:pt x="23031" y="98902"/>
                  </a:lnTo>
                  <a:cubicBezTo>
                    <a:pt x="23031" y="140619"/>
                    <a:pt x="23031" y="183812"/>
                    <a:pt x="23031" y="223704"/>
                  </a:cubicBezTo>
                  <a:cubicBezTo>
                    <a:pt x="23031" y="226658"/>
                    <a:pt x="23031" y="235523"/>
                    <a:pt x="23031" y="237174"/>
                  </a:cubicBezTo>
                  <a:cubicBezTo>
                    <a:pt x="23031" y="292014"/>
                    <a:pt x="89516" y="336511"/>
                    <a:pt x="171645" y="336511"/>
                  </a:cubicBezTo>
                  <a:cubicBezTo>
                    <a:pt x="253774" y="336511"/>
                    <a:pt x="320259" y="292014"/>
                    <a:pt x="320259" y="237174"/>
                  </a:cubicBezTo>
                  <a:cubicBezTo>
                    <a:pt x="320259" y="236132"/>
                    <a:pt x="320259" y="227528"/>
                    <a:pt x="320259" y="224138"/>
                  </a:cubicBezTo>
                  <a:cubicBezTo>
                    <a:pt x="320259" y="203280"/>
                    <a:pt x="320259" y="181292"/>
                    <a:pt x="320259" y="159130"/>
                  </a:cubicBezTo>
                  <a:cubicBezTo>
                    <a:pt x="320259" y="129581"/>
                    <a:pt x="320259" y="99076"/>
                    <a:pt x="320259" y="70918"/>
                  </a:cubicBezTo>
                  <a:cubicBezTo>
                    <a:pt x="319034" y="55658"/>
                    <a:pt x="322780" y="40413"/>
                    <a:pt x="330949" y="27463"/>
                  </a:cubicBezTo>
                  <a:cubicBezTo>
                    <a:pt x="333608" y="23251"/>
                    <a:pt x="335990" y="18867"/>
                    <a:pt x="338076" y="14340"/>
                  </a:cubicBezTo>
                  <a:cubicBezTo>
                    <a:pt x="339032" y="12515"/>
                    <a:pt x="339901" y="10603"/>
                    <a:pt x="340857" y="8778"/>
                  </a:cubicBezTo>
                  <a:cubicBezTo>
                    <a:pt x="341369" y="7818"/>
                    <a:pt x="341839" y="6832"/>
                    <a:pt x="342247" y="5823"/>
                  </a:cubicBezTo>
                  <a:lnTo>
                    <a:pt x="344420" y="1043"/>
                  </a:lnTo>
                  <a:close/>
                </a:path>
              </a:pathLst>
            </a:custGeom>
            <a:solidFill>
              <a:schemeClr val="bg1"/>
            </a:solidFill>
            <a:ln w="8672" cap="flat">
              <a:noFill/>
              <a:prstDash val="solid"/>
              <a:miter/>
            </a:ln>
          </p:spPr>
          <p:txBody>
            <a:bodyPr rtlCol="0" anchor="ctr"/>
            <a:lstStyle/>
            <a:p>
              <a:endParaRPr lang="en-US" sz="2592"/>
            </a:p>
          </p:txBody>
        </p:sp>
        <p:sp>
          <p:nvSpPr>
            <p:cNvPr id="37" name="Freeform: Shape 36">
              <a:extLst>
                <a:ext uri="{FF2B5EF4-FFF2-40B4-BE49-F238E27FC236}">
                  <a16:creationId xmlns:a16="http://schemas.microsoft.com/office/drawing/2014/main" id="{0C361835-2937-AD55-32BB-D5349F3EB605}"/>
                </a:ext>
              </a:extLst>
            </p:cNvPr>
            <p:cNvSpPr/>
            <p:nvPr/>
          </p:nvSpPr>
          <p:spPr>
            <a:xfrm>
              <a:off x="3741400" y="275866"/>
              <a:ext cx="47488" cy="47504"/>
            </a:xfrm>
            <a:custGeom>
              <a:avLst/>
              <a:gdLst>
                <a:gd name="connsiteX0" fmla="*/ 9 w 69527"/>
                <a:gd name="connsiteY0" fmla="*/ 35546 h 69550"/>
                <a:gd name="connsiteX1" fmla="*/ 33982 w 69527"/>
                <a:gd name="connsiteY1" fmla="*/ 9 h 69550"/>
                <a:gd name="connsiteX2" fmla="*/ 69519 w 69527"/>
                <a:gd name="connsiteY2" fmla="*/ 33982 h 69550"/>
                <a:gd name="connsiteX3" fmla="*/ 35546 w 69527"/>
                <a:gd name="connsiteY3" fmla="*/ 69519 h 69550"/>
                <a:gd name="connsiteX4" fmla="*/ 34773 w 69527"/>
                <a:gd name="connsiteY4" fmla="*/ 69527 h 69550"/>
                <a:gd name="connsiteX5" fmla="*/ 26 w 69527"/>
                <a:gd name="connsiteY5" fmla="*/ 37223 h 69550"/>
                <a:gd name="connsiteX6" fmla="*/ 9 w 69527"/>
                <a:gd name="connsiteY6" fmla="*/ 35546 h 69550"/>
                <a:gd name="connsiteX7" fmla="*/ 34773 w 69527"/>
                <a:gd name="connsiteY7" fmla="*/ 9473 h 69550"/>
                <a:gd name="connsiteX8" fmla="*/ 10047 w 69527"/>
                <a:gd name="connsiteY8" fmla="*/ 34116 h 69550"/>
                <a:gd name="connsiteX9" fmla="*/ 10091 w 69527"/>
                <a:gd name="connsiteY9" fmla="*/ 35546 h 69550"/>
                <a:gd name="connsiteX10" fmla="*/ 33269 w 69527"/>
                <a:gd name="connsiteY10" fmla="*/ 61648 h 69550"/>
                <a:gd name="connsiteX11" fmla="*/ 59368 w 69527"/>
                <a:gd name="connsiteY11" fmla="*/ 38474 h 69550"/>
                <a:gd name="connsiteX12" fmla="*/ 59368 w 69527"/>
                <a:gd name="connsiteY12" fmla="*/ 35546 h 69550"/>
                <a:gd name="connsiteX13" fmla="*/ 35850 w 69527"/>
                <a:gd name="connsiteY13" fmla="*/ 9585 h 69550"/>
                <a:gd name="connsiteX14" fmla="*/ 35120 w 69527"/>
                <a:gd name="connsiteY14" fmla="*/ 9560 h 69550"/>
                <a:gd name="connsiteX15" fmla="*/ 28950 w 69527"/>
                <a:gd name="connsiteY15" fmla="*/ 54058 h 69550"/>
                <a:gd name="connsiteX16" fmla="*/ 20867 w 69527"/>
                <a:gd name="connsiteY16" fmla="*/ 54058 h 69550"/>
                <a:gd name="connsiteX17" fmla="*/ 20867 w 69527"/>
                <a:gd name="connsiteY17" fmla="*/ 16861 h 69550"/>
                <a:gd name="connsiteX18" fmla="*/ 34946 w 69527"/>
                <a:gd name="connsiteY18" fmla="*/ 16861 h 69550"/>
                <a:gd name="connsiteX19" fmla="*/ 50242 w 69527"/>
                <a:gd name="connsiteY19" fmla="*/ 28072 h 69550"/>
                <a:gd name="connsiteX20" fmla="*/ 42855 w 69527"/>
                <a:gd name="connsiteY20" fmla="*/ 37895 h 69550"/>
                <a:gd name="connsiteX21" fmla="*/ 41465 w 69527"/>
                <a:gd name="connsiteY21" fmla="*/ 37979 h 69550"/>
                <a:gd name="connsiteX22" fmla="*/ 50155 w 69527"/>
                <a:gd name="connsiteY22" fmla="*/ 54145 h 69550"/>
                <a:gd name="connsiteX23" fmla="*/ 41465 w 69527"/>
                <a:gd name="connsiteY23" fmla="*/ 54145 h 69550"/>
                <a:gd name="connsiteX24" fmla="*/ 32774 w 69527"/>
                <a:gd name="connsiteY24" fmla="*/ 38849 h 69550"/>
                <a:gd name="connsiteX25" fmla="*/ 28950 w 69527"/>
                <a:gd name="connsiteY25" fmla="*/ 38849 h 69550"/>
                <a:gd name="connsiteX26" fmla="*/ 28950 w 69527"/>
                <a:gd name="connsiteY26" fmla="*/ 32157 h 69550"/>
                <a:gd name="connsiteX27" fmla="*/ 35989 w 69527"/>
                <a:gd name="connsiteY27" fmla="*/ 32157 h 69550"/>
                <a:gd name="connsiteX28" fmla="*/ 41812 w 69527"/>
                <a:gd name="connsiteY28" fmla="*/ 27203 h 69550"/>
                <a:gd name="connsiteX29" fmla="*/ 34686 w 69527"/>
                <a:gd name="connsiteY29" fmla="*/ 23379 h 69550"/>
                <a:gd name="connsiteX30" fmla="*/ 28950 w 69527"/>
                <a:gd name="connsiteY30" fmla="*/ 23379 h 6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527" h="69550">
                  <a:moveTo>
                    <a:pt x="9" y="35546"/>
                  </a:moveTo>
                  <a:cubicBezTo>
                    <a:pt x="-426" y="16351"/>
                    <a:pt x="14783" y="441"/>
                    <a:pt x="33982" y="9"/>
                  </a:cubicBezTo>
                  <a:cubicBezTo>
                    <a:pt x="53180" y="-423"/>
                    <a:pt x="69084" y="14787"/>
                    <a:pt x="69519" y="33982"/>
                  </a:cubicBezTo>
                  <a:cubicBezTo>
                    <a:pt x="69953" y="53176"/>
                    <a:pt x="54744" y="69087"/>
                    <a:pt x="35546" y="69519"/>
                  </a:cubicBezTo>
                  <a:cubicBezTo>
                    <a:pt x="35285" y="69525"/>
                    <a:pt x="35033" y="69527"/>
                    <a:pt x="34773" y="69527"/>
                  </a:cubicBezTo>
                  <a:cubicBezTo>
                    <a:pt x="16261" y="70201"/>
                    <a:pt x="704" y="55738"/>
                    <a:pt x="26" y="37223"/>
                  </a:cubicBezTo>
                  <a:cubicBezTo>
                    <a:pt x="9" y="36664"/>
                    <a:pt x="0" y="36105"/>
                    <a:pt x="9" y="35546"/>
                  </a:cubicBezTo>
                  <a:close/>
                  <a:moveTo>
                    <a:pt x="34773" y="9473"/>
                  </a:moveTo>
                  <a:cubicBezTo>
                    <a:pt x="21145" y="9452"/>
                    <a:pt x="10073" y="20485"/>
                    <a:pt x="10047" y="34116"/>
                  </a:cubicBezTo>
                  <a:cubicBezTo>
                    <a:pt x="10047" y="34594"/>
                    <a:pt x="10064" y="35070"/>
                    <a:pt x="10091" y="35546"/>
                  </a:cubicBezTo>
                  <a:cubicBezTo>
                    <a:pt x="9282" y="49153"/>
                    <a:pt x="19659" y="60840"/>
                    <a:pt x="33269" y="61648"/>
                  </a:cubicBezTo>
                  <a:cubicBezTo>
                    <a:pt x="46870" y="62457"/>
                    <a:pt x="58560" y="52081"/>
                    <a:pt x="59368" y="38474"/>
                  </a:cubicBezTo>
                  <a:cubicBezTo>
                    <a:pt x="59428" y="37499"/>
                    <a:pt x="59428" y="36521"/>
                    <a:pt x="59368" y="35546"/>
                  </a:cubicBezTo>
                  <a:cubicBezTo>
                    <a:pt x="60046" y="21883"/>
                    <a:pt x="49512" y="10260"/>
                    <a:pt x="35850" y="9585"/>
                  </a:cubicBezTo>
                  <a:cubicBezTo>
                    <a:pt x="35607" y="9573"/>
                    <a:pt x="35364" y="9565"/>
                    <a:pt x="35120" y="9560"/>
                  </a:cubicBezTo>
                  <a:close/>
                  <a:moveTo>
                    <a:pt x="28950" y="54058"/>
                  </a:moveTo>
                  <a:lnTo>
                    <a:pt x="20867" y="54058"/>
                  </a:lnTo>
                  <a:lnTo>
                    <a:pt x="20867" y="16861"/>
                  </a:lnTo>
                  <a:lnTo>
                    <a:pt x="34946" y="16861"/>
                  </a:lnTo>
                  <a:cubicBezTo>
                    <a:pt x="44680" y="16861"/>
                    <a:pt x="50242" y="19555"/>
                    <a:pt x="50242" y="28072"/>
                  </a:cubicBezTo>
                  <a:cubicBezTo>
                    <a:pt x="50912" y="32824"/>
                    <a:pt x="47609" y="37223"/>
                    <a:pt x="42855" y="37895"/>
                  </a:cubicBezTo>
                  <a:cubicBezTo>
                    <a:pt x="42394" y="37960"/>
                    <a:pt x="41934" y="37989"/>
                    <a:pt x="41465" y="37979"/>
                  </a:cubicBezTo>
                  <a:lnTo>
                    <a:pt x="50155" y="54145"/>
                  </a:lnTo>
                  <a:lnTo>
                    <a:pt x="41465" y="54145"/>
                  </a:lnTo>
                  <a:lnTo>
                    <a:pt x="32774" y="38849"/>
                  </a:lnTo>
                  <a:lnTo>
                    <a:pt x="28950" y="38849"/>
                  </a:lnTo>
                  <a:close/>
                  <a:moveTo>
                    <a:pt x="28950" y="32157"/>
                  </a:moveTo>
                  <a:lnTo>
                    <a:pt x="35989" y="32157"/>
                  </a:lnTo>
                  <a:cubicBezTo>
                    <a:pt x="40509" y="32157"/>
                    <a:pt x="41812" y="30940"/>
                    <a:pt x="41812" y="27203"/>
                  </a:cubicBezTo>
                  <a:cubicBezTo>
                    <a:pt x="41812" y="23466"/>
                    <a:pt x="40161" y="23379"/>
                    <a:pt x="34686" y="23379"/>
                  </a:cubicBezTo>
                  <a:lnTo>
                    <a:pt x="28950" y="23379"/>
                  </a:lnTo>
                  <a:close/>
                </a:path>
              </a:pathLst>
            </a:custGeom>
            <a:solidFill>
              <a:schemeClr val="bg1"/>
            </a:solidFill>
            <a:ln w="8672" cap="flat">
              <a:noFill/>
              <a:prstDash val="solid"/>
              <a:miter/>
            </a:ln>
          </p:spPr>
          <p:txBody>
            <a:bodyPr rtlCol="0" anchor="ctr"/>
            <a:lstStyle/>
            <a:p>
              <a:endParaRPr lang="en-US" sz="2592"/>
            </a:p>
          </p:txBody>
        </p:sp>
      </p:grpSp>
      <p:sp>
        <p:nvSpPr>
          <p:cNvPr id="5" name="TextBox 4">
            <a:extLst>
              <a:ext uri="{FF2B5EF4-FFF2-40B4-BE49-F238E27FC236}">
                <a16:creationId xmlns:a16="http://schemas.microsoft.com/office/drawing/2014/main" id="{B3F9733E-7D4A-2D1E-702B-5579CCEF4349}"/>
              </a:ext>
            </a:extLst>
          </p:cNvPr>
          <p:cNvSpPr txBox="1"/>
          <p:nvPr/>
        </p:nvSpPr>
        <p:spPr>
          <a:xfrm flipH="1">
            <a:off x="358790" y="4627749"/>
            <a:ext cx="5999970" cy="3785652"/>
          </a:xfrm>
          <a:prstGeom prst="rect">
            <a:avLst/>
          </a:prstGeom>
          <a:noFill/>
        </p:spPr>
        <p:txBody>
          <a:bodyPr wrap="square" rtlCol="0">
            <a:spAutoFit/>
          </a:bodyPr>
          <a:lstStyle/>
          <a:p>
            <a:pPr marL="342900" indent="-342900">
              <a:buFont typeface="Wingdings" panose="05000000000000000000" pitchFamily="2" charset="2"/>
              <a:buChar char="q"/>
            </a:pPr>
            <a:r>
              <a:rPr lang="en-US" dirty="0">
                <a:latin typeface="Georgia" panose="02040502050405020303" pitchFamily="18" charset="0"/>
                <a:cs typeface="Times New Roman" panose="02020603050405020304" pitchFamily="18" charset="0"/>
              </a:rPr>
              <a:t>Dual Fuel Product Trainings</a:t>
            </a:r>
          </a:p>
          <a:p>
            <a:pPr marL="342900" indent="-342900">
              <a:buFont typeface="Wingdings" panose="05000000000000000000" pitchFamily="2" charset="2"/>
              <a:buChar char="q"/>
            </a:pPr>
            <a:endParaRPr lang="en-US" dirty="0">
              <a:latin typeface="Georgia" panose="02040502050405020303" pitchFamily="18" charset="0"/>
              <a:cs typeface="Times New Roman" panose="02020603050405020304" pitchFamily="18" charset="0"/>
            </a:endParaRPr>
          </a:p>
          <a:p>
            <a:pPr marL="342900" indent="-342900">
              <a:buFont typeface="Wingdings" panose="05000000000000000000" pitchFamily="2" charset="2"/>
              <a:buChar char="q"/>
            </a:pPr>
            <a:r>
              <a:rPr lang="en-US" dirty="0">
                <a:latin typeface="Georgia" panose="02040502050405020303" pitchFamily="18" charset="0"/>
                <a:cs typeface="Times New Roman" panose="02020603050405020304" pitchFamily="18" charset="0"/>
              </a:rPr>
              <a:t>Ask the Expert with your local Territory Manager</a:t>
            </a:r>
          </a:p>
          <a:p>
            <a:pPr marL="285750" indent="-285750">
              <a:buFont typeface="Wingdings" panose="05000000000000000000" pitchFamily="2" charset="2"/>
              <a:buChar char="q"/>
            </a:pPr>
            <a:endParaRPr lang="en-US" dirty="0">
              <a:latin typeface="Georgia" panose="02040502050405020303" pitchFamily="18" charset="0"/>
              <a:cs typeface="Times New Roman" panose="02020603050405020304" pitchFamily="18" charset="0"/>
            </a:endParaRPr>
          </a:p>
          <a:p>
            <a:pPr marL="342900" indent="-342900">
              <a:buFont typeface="Wingdings" panose="05000000000000000000" pitchFamily="2" charset="2"/>
              <a:buChar char="q"/>
            </a:pPr>
            <a:r>
              <a:rPr lang="en-US" dirty="0">
                <a:latin typeface="Georgia" panose="02040502050405020303" pitchFamily="18" charset="0"/>
                <a:cs typeface="Times New Roman" panose="02020603050405020304" pitchFamily="18" charset="0"/>
              </a:rPr>
              <a:t>2023 Color Trends Presentation</a:t>
            </a:r>
          </a:p>
          <a:p>
            <a:pPr marL="342900" indent="-342900">
              <a:buFont typeface="Wingdings" panose="05000000000000000000" pitchFamily="2" charset="2"/>
              <a:buChar char="q"/>
            </a:pPr>
            <a:endParaRPr lang="en-US" dirty="0">
              <a:latin typeface="Georgia" panose="02040502050405020303" pitchFamily="18" charset="0"/>
              <a:cs typeface="Times New Roman" panose="02020603050405020304" pitchFamily="18" charset="0"/>
            </a:endParaRPr>
          </a:p>
          <a:p>
            <a:pPr marL="342900" indent="-342900">
              <a:buFont typeface="Wingdings" panose="05000000000000000000" pitchFamily="2" charset="2"/>
              <a:buChar char="q"/>
            </a:pPr>
            <a:r>
              <a:rPr lang="en-US" dirty="0">
                <a:latin typeface="Georgia" panose="02040502050405020303" pitchFamily="18" charset="0"/>
                <a:cs typeface="Times New Roman" panose="02020603050405020304" pitchFamily="18" charset="0"/>
              </a:rPr>
              <a:t>CEU: Discovering Custom Kitchen Appliances</a:t>
            </a:r>
          </a:p>
          <a:p>
            <a:pPr marL="342900" indent="-342900">
              <a:buFont typeface="Wingdings" panose="05000000000000000000" pitchFamily="2" charset="2"/>
              <a:buChar char="q"/>
            </a:pPr>
            <a:endParaRPr lang="en-US" dirty="0">
              <a:latin typeface="Georgia" panose="02040502050405020303" pitchFamily="18" charset="0"/>
              <a:cs typeface="Times New Roman" panose="02020603050405020304" pitchFamily="18" charset="0"/>
            </a:endParaRPr>
          </a:p>
          <a:p>
            <a:pPr marL="342900" indent="-342900">
              <a:buFont typeface="Wingdings" panose="05000000000000000000" pitchFamily="2" charset="2"/>
              <a:buChar char="q"/>
            </a:pPr>
            <a:r>
              <a:rPr lang="en-US" dirty="0">
                <a:latin typeface="Georgia" panose="02040502050405020303" pitchFamily="18" charset="0"/>
                <a:cs typeface="Times New Roman" panose="02020603050405020304" pitchFamily="18" charset="0"/>
              </a:rPr>
              <a:t>Trade Event Lunch and Learn</a:t>
            </a:r>
          </a:p>
          <a:p>
            <a:pPr marL="342900" indent="-342900">
              <a:buFont typeface="Wingdings" panose="05000000000000000000" pitchFamily="2" charset="2"/>
              <a:buChar char="q"/>
            </a:pPr>
            <a:endParaRPr lang="en-US" dirty="0">
              <a:latin typeface="Georgia" panose="02040502050405020303" pitchFamily="18" charset="0"/>
              <a:cs typeface="Times New Roman" panose="02020603050405020304" pitchFamily="18" charset="0"/>
            </a:endParaRPr>
          </a:p>
          <a:p>
            <a:pPr marL="342900" indent="-342900">
              <a:buFont typeface="Wingdings" panose="05000000000000000000" pitchFamily="2" charset="2"/>
              <a:buChar char="q"/>
            </a:pPr>
            <a:r>
              <a:rPr lang="en-US" dirty="0">
                <a:latin typeface="Georgia" panose="02040502050405020303" pitchFamily="18" charset="0"/>
                <a:cs typeface="Times New Roman" panose="02020603050405020304" pitchFamily="18" charset="0"/>
              </a:rPr>
              <a:t> Culinary Demonstration</a:t>
            </a:r>
          </a:p>
          <a:p>
            <a:pPr marL="342900" indent="-342900">
              <a:buFont typeface="Wingdings" panose="05000000000000000000" pitchFamily="2" charset="2"/>
              <a:buChar char="q"/>
            </a:pPr>
            <a:endParaRPr lang="en-US" dirty="0">
              <a:latin typeface="Georgia" panose="02040502050405020303" pitchFamily="18" charset="0"/>
              <a:cs typeface="Times New Roman" panose="02020603050405020304" pitchFamily="18" charset="0"/>
            </a:endParaRPr>
          </a:p>
          <a:p>
            <a:pPr marL="342900" indent="-342900">
              <a:buFont typeface="Wingdings" panose="05000000000000000000" pitchFamily="2" charset="2"/>
              <a:buChar char="q"/>
            </a:pPr>
            <a:r>
              <a:rPr lang="en-US" dirty="0">
                <a:latin typeface="Georgia" panose="02040502050405020303" pitchFamily="18" charset="0"/>
                <a:cs typeface="Times New Roman" panose="02020603050405020304" pitchFamily="18" charset="0"/>
              </a:rPr>
              <a:t>Intro to BlueStar Sales Trainings for New Staff</a:t>
            </a:r>
          </a:p>
        </p:txBody>
      </p:sp>
      <p:sp>
        <p:nvSpPr>
          <p:cNvPr id="8" name="Rectangle 7">
            <a:extLst>
              <a:ext uri="{FF2B5EF4-FFF2-40B4-BE49-F238E27FC236}">
                <a16:creationId xmlns:a16="http://schemas.microsoft.com/office/drawing/2014/main" id="{FA037185-11A2-2081-6359-3E47AF3D15ED}"/>
              </a:ext>
            </a:extLst>
          </p:cNvPr>
          <p:cNvSpPr/>
          <p:nvPr/>
        </p:nvSpPr>
        <p:spPr>
          <a:xfrm>
            <a:off x="6860516" y="914401"/>
            <a:ext cx="5949007" cy="7793520"/>
          </a:xfrm>
          <a:prstGeom prst="rect">
            <a:avLst/>
          </a:prstGeom>
          <a:solidFill>
            <a:schemeClr val="bg1"/>
          </a:solidFill>
          <a:ln>
            <a:noFill/>
          </a:ln>
          <a:effectLst>
            <a:outerShdw blurRad="184083" dist="16478" dir="5400000" algn="ctr" rotWithShape="0">
              <a:schemeClr val="bg1">
                <a:lumMod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A6900B8-ED14-1E6B-D792-5AFDF6669E89}"/>
              </a:ext>
            </a:extLst>
          </p:cNvPr>
          <p:cNvPicPr>
            <a:picLocks noChangeAspect="1"/>
          </p:cNvPicPr>
          <p:nvPr/>
        </p:nvPicPr>
        <p:blipFill>
          <a:blip r:embed="rId3"/>
          <a:stretch>
            <a:fillRect/>
          </a:stretch>
        </p:blipFill>
        <p:spPr>
          <a:xfrm>
            <a:off x="7089508" y="1167917"/>
            <a:ext cx="5532882" cy="7173782"/>
          </a:xfrm>
          <a:prstGeom prst="rect">
            <a:avLst/>
          </a:prstGeom>
        </p:spPr>
      </p:pic>
    </p:spTree>
    <p:extLst>
      <p:ext uri="{BB962C8B-B14F-4D97-AF65-F5344CB8AC3E}">
        <p14:creationId xmlns:p14="http://schemas.microsoft.com/office/powerpoint/2010/main" val="29821314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27995</TotalTime>
  <Words>518</Words>
  <Application>Microsoft Office PowerPoint</Application>
  <PresentationFormat>Custom</PresentationFormat>
  <Paragraphs>80</Paragraphs>
  <Slides>8</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Calibri</vt:lpstr>
      <vt:lpstr>Calibri Light</vt:lpstr>
      <vt:lpstr>Georgia</vt:lpstr>
      <vt:lpstr>Times New Roman</vt:lpstr>
      <vt:lpstr>Trade Gothic Next Cond</vt:lpstr>
      <vt:lpstr>Trade Gothic Next Cond </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Muth</dc:creator>
  <cp:lastModifiedBy>Molly Parker</cp:lastModifiedBy>
  <cp:revision>41</cp:revision>
  <dcterms:created xsi:type="dcterms:W3CDTF">2022-08-31T01:17:25Z</dcterms:created>
  <dcterms:modified xsi:type="dcterms:W3CDTF">2023-07-03T19:49:19Z</dcterms:modified>
</cp:coreProperties>
</file>