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CE891-D3D6-4401-048A-0B6D7D2AE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3C604-18A0-9A72-8F63-16FD85AE4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4434F-7E3F-F249-12F5-F34350CE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DE5E7-8CDD-1BFD-A0DB-AFF6744A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D23A2-22D0-93E8-2DBD-815994537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0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BFDA0-39C0-B9E9-454A-1E4573AB2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894DD-D577-F391-9F29-B175423E7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89D08-B434-2C5D-05BA-A692B5E6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4F236-FEB7-0D86-ABA1-5574133D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E8C13-A3EB-4E1C-817B-E7735196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939299-62DD-ABF2-FB2A-D4FCA04D2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7C546B-6B25-FD39-B369-EF7B58936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B67E0-55AE-3B36-326B-7EAD94B7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FC844-4470-AA7D-85C1-77586A9E2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6B4EF-E69D-6036-DF4D-43CA61E6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1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D0E3F-F218-2573-73E8-27368B5A2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C8DA7-415B-07AC-BE6A-17FCE5E90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30496-69E6-D1AC-0E66-A4CEF734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E8F5B-12EE-9BCA-3DE1-B1AA19D6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BB197-1D9A-8674-3907-38148A9C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41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389FD-0DFA-EC4C-C1F8-BFA0912F7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F5BA6-7E5C-089D-BA72-B0F64BF1F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C0579-E875-75E2-C1AE-FA7DB13C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F5033-80EB-0962-34C4-D748D67A9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4A90A-8C29-C41E-DADE-8735DE820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6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0F3C-6E95-A29E-B2BA-97782894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D0D6C-13DC-47EC-D729-B3C2F6D81C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E083C-8560-5643-EE95-1B4EB7BAF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4CF0F-A1CB-6199-FFD3-F051946B5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C0659-1F8A-CDE9-5014-D36513B9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F2F2EE-50B0-BD2E-AB33-ECF1A2C59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35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86B56-E277-FC40-0F30-400FCF25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DC8BC-8008-B370-56AE-078699B64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ABC9A-3044-0A74-5A4E-053B2A6AC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1C08B-155A-D8F3-3B51-AECE1798E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BEBBD5-CC1B-2B61-1427-7743A87AE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E640CF-8BC8-7334-D38B-2A0252BA2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EA406B-3857-D4B8-7B52-44068949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FAE30-D2A0-FD4C-A800-BD62E3CF6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5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16FC3-832D-841B-658B-AE637BF02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9BC474-FD00-E004-83AC-CC154CE7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264FD-1CFB-BE99-2BDB-E9EF32B75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2D047B-36A4-A043-6CF1-A18DDDFC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5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C26E37-02F5-B585-74D5-38EC9F1E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263DDB-B7E7-48D4-7643-15EC8F9D2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B7D98-CAF1-D13C-DBCA-53EF243D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7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23FF-7C8E-A80F-8677-E548FF1EF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F6733-4120-382F-011D-20D77F6CB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1773F5-20A9-D0F5-5399-7C89C7ED1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9E004-949D-28BB-4DB5-65D3F306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18242-607D-1621-6A16-A50A96ABA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A2936-33F5-6EBC-ADF7-AB660C603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3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0FC06-0E90-CE3B-57B5-591764573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4169D3-C8B2-C2E6-B5EA-4B8520AF0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17D33B-F335-0D5F-3A27-B0B053EB4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7EB54-93B1-2AA3-9633-073B2C058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0ED1A-15F6-CD37-6021-DB8BFACE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73F1F-C4FF-50FA-C5B1-0AC55388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2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B2B20-ECC8-8650-DD19-DA1A8061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DC370-95EC-423D-FAC5-80E3A79FB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316CC-79ED-FEB7-D445-CA4A06C6E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B451-A48D-4CE3-8D88-D46724F11E54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201EE-77EB-EB61-E647-0E251D881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00816-33FF-65DE-0270-6DB6D8684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63F00-3256-4AAF-961B-A43EA8E87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1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AC8E62-BDA9-49B2-2F6B-74234504F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51" y="3167478"/>
            <a:ext cx="3182905" cy="29407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213B02-51D0-52AD-9506-BF9D6206B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002" y="2954298"/>
            <a:ext cx="2517995" cy="33670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BEF895-F743-A606-8A33-935491E025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060" y="580345"/>
            <a:ext cx="2517996" cy="24796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E344A22-53DE-3A59-B67F-22D48A6F2F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8925" y="842166"/>
            <a:ext cx="7543800" cy="16840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38859E-8E14-E6CC-DCE7-4AB23036DD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92040" y="2954298"/>
            <a:ext cx="944962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19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AC8E62-BDA9-49B2-2F6B-74234504F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67" y="3274934"/>
            <a:ext cx="3182905" cy="29407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213B02-51D0-52AD-9506-BF9D6206B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066" y="3008264"/>
            <a:ext cx="2359868" cy="31556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148630-45BC-E044-C316-5737CD22BD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1111" y="3098594"/>
            <a:ext cx="3458827" cy="32934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BEF895-F743-A606-8A33-935491E025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8419" y="631249"/>
            <a:ext cx="2517996" cy="24796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1EFB84-F969-3D44-0483-A4CEC45425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3646" y="3008264"/>
            <a:ext cx="944962" cy="11400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F6CBFE-A29C-5425-16F8-8DBE42B16F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6217" y="933828"/>
            <a:ext cx="738378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482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AC8E62-BDA9-49B2-2F6B-74234504F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510" y="3344077"/>
            <a:ext cx="3182905" cy="29407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213B02-51D0-52AD-9506-BF9D6206B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066" y="3110928"/>
            <a:ext cx="2359868" cy="31556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672BB7-BDC9-A1CF-AB8A-B26D4FF365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4243" y="3111550"/>
            <a:ext cx="4147622" cy="210086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2BEF895-F743-A606-8A33-935491E025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8419" y="631249"/>
            <a:ext cx="2517996" cy="247967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7AE4BB1-A459-D514-2DC0-F87DB0744E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4316" y="3026421"/>
            <a:ext cx="946881" cy="11402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3BFC6EB-9AEC-4317-73BF-61FF4D7981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6977" y="937638"/>
            <a:ext cx="738378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808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Socha, Mike</dc:creator>
  <cp:lastModifiedBy>Socha, Mike</cp:lastModifiedBy>
  <cp:revision>1</cp:revision>
  <dcterms:created xsi:type="dcterms:W3CDTF">2022-12-22T15:06:48Z</dcterms:created>
  <dcterms:modified xsi:type="dcterms:W3CDTF">2022-12-29T18:29:42Z</dcterms:modified>
</cp:coreProperties>
</file>