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37D48990-819A-4CB4-98B5-CE25C94C5A90}">
          <p14:sldIdLst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31D"/>
    <a:srgbClr val="E1CCAE"/>
    <a:srgbClr val="FF9300"/>
    <a:srgbClr val="F1EEEF"/>
    <a:srgbClr val="E3E1DF"/>
    <a:srgbClr val="EBE9E9"/>
    <a:srgbClr val="F0EBEE"/>
    <a:srgbClr val="515151"/>
    <a:srgbClr val="F1EFED"/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39" autoAdjust="0"/>
    <p:restoredTop sz="94660" autoAdjust="0"/>
  </p:normalViewPr>
  <p:slideViewPr>
    <p:cSldViewPr snapToGrid="0">
      <p:cViewPr varScale="1">
        <p:scale>
          <a:sx n="204" d="100"/>
          <a:sy n="204" d="100"/>
        </p:scale>
        <p:origin x="224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9F893-4F63-435C-8375-6AAE643545E9}" type="datetimeFigureOut">
              <a:rPr lang="sv-SE" smtClean="0"/>
              <a:t>2020-12-11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E136-CC37-4BD0-B948-4F734FB8C85D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718F1-C03D-48CB-885A-EC513CA334F5}"/>
              </a:ext>
            </a:extLst>
          </p:cNvPr>
          <p:cNvSpPr txBox="1"/>
          <p:nvPr/>
        </p:nvSpPr>
        <p:spPr>
          <a:xfrm>
            <a:off x="0" y="8408214"/>
            <a:ext cx="318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7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21658-8879-40DF-9C3C-748066DDB411}"/>
              </a:ext>
            </a:extLst>
          </p:cNvPr>
          <p:cNvSpPr txBox="1"/>
          <p:nvPr/>
        </p:nvSpPr>
        <p:spPr>
          <a:xfrm>
            <a:off x="0" y="8408214"/>
            <a:ext cx="318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e -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396C19-0012-E845-B77F-685E4107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BE3832-5432-4437-B9C1-860F89490C95}"/>
              </a:ext>
            </a:extLst>
          </p:cNvPr>
          <p:cNvSpPr/>
          <p:nvPr userDrawn="1"/>
        </p:nvSpPr>
        <p:spPr bwMode="white">
          <a:xfrm>
            <a:off x="-1" y="6426000"/>
            <a:ext cx="12191999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1DFC6-BE2F-4F2F-AB9D-3DF4E4A82236}"/>
              </a:ext>
            </a:extLst>
          </p:cNvPr>
          <p:cNvSpPr/>
          <p:nvPr userDrawn="1"/>
        </p:nvSpPr>
        <p:spPr bwMode="ltGray">
          <a:xfrm>
            <a:off x="0" y="4761938"/>
            <a:ext cx="12192000" cy="1664062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587375" y="4852990"/>
            <a:ext cx="9144000" cy="862012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87375" y="5665000"/>
            <a:ext cx="9144000" cy="46433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ruta 10">
            <a:extLst>
              <a:ext uri="{FF2B5EF4-FFF2-40B4-BE49-F238E27FC236}">
                <a16:creationId xmlns:a16="http://schemas.microsoft.com/office/drawing/2014/main" id="{82E260D9-D57A-4BF8-B9FA-5F6B68089334}"/>
              </a:ext>
            </a:extLst>
          </p:cNvPr>
          <p:cNvSpPr txBox="1"/>
          <p:nvPr userDrawn="1"/>
        </p:nvSpPr>
        <p:spPr>
          <a:xfrm>
            <a:off x="3914160" y="-358022"/>
            <a:ext cx="4363680" cy="27699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the Picture Library to insert a picture into the background.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CD04285-3985-4222-B2EF-FF2B49D7DD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7897812" y="6569949"/>
            <a:ext cx="1905000" cy="153888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spAutoFit/>
          </a:bodyPr>
          <a:lstStyle/>
          <a:p>
            <a:pPr algn="ctr"/>
            <a:r>
              <a:rPr lang="sv-SE" sz="1000" dirty="0"/>
              <a:t>Public</a:t>
            </a:r>
          </a:p>
        </p:txBody>
      </p:sp>
      <p:pic>
        <p:nvPicPr>
          <p:cNvPr id="5" name="Picture 4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82119CF7-6980-5E44-958B-94FCB5C99A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874" y="5437517"/>
            <a:ext cx="1552152" cy="312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6FCAA-7622-E840-A343-772313AB25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469" y="6590109"/>
            <a:ext cx="1274435" cy="90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85DC5E-4442-AA44-9883-53F8FBB318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28" y="6517052"/>
            <a:ext cx="1235772" cy="236409"/>
          </a:xfrm>
          <a:prstGeom prst="rect">
            <a:avLst/>
          </a:prstGeom>
        </p:spPr>
      </p:pic>
      <p:sp>
        <p:nvSpPr>
          <p:cNvPr id="21" name="textruta 10">
            <a:extLst>
              <a:ext uri="{FF2B5EF4-FFF2-40B4-BE49-F238E27FC236}">
                <a16:creationId xmlns:a16="http://schemas.microsoft.com/office/drawing/2014/main" id="{6B68F981-0127-EB47-8D11-0A5103428D05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060375" y="6572681"/>
            <a:ext cx="1905000" cy="10772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spAutoFit/>
          </a:bodyPr>
          <a:lstStyle/>
          <a:p>
            <a:pPr algn="ctr"/>
            <a:r>
              <a:rPr lang="sv-SE" sz="700" dirty="0">
                <a:solidFill>
                  <a:schemeClr val="bg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72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0">
            <a:extLst>
              <a:ext uri="{FF2B5EF4-FFF2-40B4-BE49-F238E27FC236}">
                <a16:creationId xmlns:a16="http://schemas.microsoft.com/office/drawing/2014/main" id="{7FBE5689-B15A-9248-AB41-EAFA246E525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705825" y="6537706"/>
            <a:ext cx="1431255" cy="10772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spAutoFit/>
          </a:bodyPr>
          <a:lstStyle/>
          <a:p>
            <a:pPr algn="ctr"/>
            <a:r>
              <a:rPr lang="sv-SE" sz="700" dirty="0" err="1">
                <a:solidFill>
                  <a:schemeClr val="bg1"/>
                </a:solidFill>
              </a:rPr>
              <a:t>Internal</a:t>
            </a:r>
            <a:endParaRPr lang="sv-SE" sz="7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723B2-89FF-E94E-9313-4FBFF5212B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0250" y="6496719"/>
            <a:ext cx="912658" cy="199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80C39-EEFB-FC4E-9B40-30A93FC58CD3}"/>
              </a:ext>
            </a:extLst>
          </p:cNvPr>
          <p:cNvSpPr txBox="1"/>
          <p:nvPr userDrawn="1"/>
        </p:nvSpPr>
        <p:spPr>
          <a:xfrm>
            <a:off x="222250" y="6496719"/>
            <a:ext cx="1124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of ASSA ABLOY</a:t>
            </a:r>
          </a:p>
        </p:txBody>
      </p:sp>
    </p:spTree>
    <p:extLst>
      <p:ext uri="{BB962C8B-B14F-4D97-AF65-F5344CB8AC3E}">
        <p14:creationId xmlns:p14="http://schemas.microsoft.com/office/powerpoint/2010/main" val="26152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0">
            <a:extLst>
              <a:ext uri="{FF2B5EF4-FFF2-40B4-BE49-F238E27FC236}">
                <a16:creationId xmlns:a16="http://schemas.microsoft.com/office/drawing/2014/main" id="{7FBE5689-B15A-9248-AB41-EAFA246E525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705825" y="6537706"/>
            <a:ext cx="1431255" cy="10772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spAutoFit/>
          </a:bodyPr>
          <a:lstStyle/>
          <a:p>
            <a:pPr algn="ctr"/>
            <a:r>
              <a:rPr lang="sv-SE" sz="700" dirty="0" err="1">
                <a:solidFill>
                  <a:schemeClr val="bg1"/>
                </a:solidFill>
              </a:rPr>
              <a:t>Internal</a:t>
            </a:r>
            <a:endParaRPr lang="sv-SE" sz="7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723B2-89FF-E94E-9313-4FBFF5212B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0250" y="6496719"/>
            <a:ext cx="912658" cy="1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C071F5-00A4-49A5-A928-E376BE78D35D}"/>
              </a:ext>
            </a:extLst>
          </p:cNvPr>
          <p:cNvSpPr/>
          <p:nvPr userDrawn="1"/>
        </p:nvSpPr>
        <p:spPr bwMode="white">
          <a:xfrm>
            <a:off x="0" y="6357256"/>
            <a:ext cx="12192000" cy="500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6" y="368299"/>
            <a:ext cx="9144000" cy="9001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6" y="1808163"/>
            <a:ext cx="1101725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432817-0029-452E-9D6B-16FAAE7F3CC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897812" y="6569949"/>
            <a:ext cx="1905000" cy="153888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spAutoFit/>
          </a:bodyPr>
          <a:lstStyle/>
          <a:p>
            <a:pPr algn="ctr"/>
            <a:r>
              <a:rPr lang="sv-SE" sz="100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139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pos="370" userDrawn="1">
          <p15:clr>
            <a:srgbClr val="F26B43"/>
          </p15:clr>
        </p15:guide>
        <p15:guide id="8" pos="7310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tek.com/cabinet-pulls/modern-backplate-for-pull" TargetMode="External"/><Relationship Id="rId2" Type="http://schemas.openxmlformats.org/officeDocument/2006/relationships/hyperlink" Target="https://emtek.com/cabinet-knobs/modern-backplate-for-kno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tek.com/technical-spec/TS_CH_Modern_Cabinet_Backplates_Tech_Spec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5164B-194D-DF44-A110-E0E83DBC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7D1C1-8543-8B47-96BE-58EAA392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E3412-30D7-674A-9EA4-3461F09B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03BB-551D-EE48-BFAB-5FB034CC8E81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CD0BA-913F-AA46-8CEE-FDF68074ED28}"/>
              </a:ext>
            </a:extLst>
          </p:cNvPr>
          <p:cNvSpPr/>
          <p:nvPr/>
        </p:nvSpPr>
        <p:spPr>
          <a:xfrm>
            <a:off x="385643" y="349569"/>
            <a:ext cx="417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46FA6-29E0-F848-A948-0D94B1A64A6A}"/>
              </a:ext>
            </a:extLst>
          </p:cNvPr>
          <p:cNvSpPr txBox="1"/>
          <p:nvPr/>
        </p:nvSpPr>
        <p:spPr>
          <a:xfrm>
            <a:off x="935856" y="1426015"/>
            <a:ext cx="10582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Addendum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emtek.com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/pdf/addendums/2020_EMTEK_Addendum_L_Modern_Cabinet_Backplate.pdf</a:t>
            </a: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https://emtek.com/cabinet-knobs/modern-backplate-for-knob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https://emtek.com/cabinet-pulls/modern-backplate-for-pull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 Spec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https://emtek.com/technical-spec/TS_CH_Modern_Cabinet_Backplates_Tech_Spec.pdf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Price List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assaabloy.box.com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/s/puf8gcn4jmssirotpzjye49x41rqyz68</a:t>
            </a: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 Kit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assaabloy.box.com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/v/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Emtek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-Marketing-Kit</a:t>
            </a:r>
          </a:p>
          <a:p>
            <a:endParaRPr lang="en-US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links will be available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306351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F258A-14A3-134C-BD11-5C584496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8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A4121-0AE1-3346-BEF6-50E91E1D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847C1-D5D7-BD44-BAE6-B4114693D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87B62-D64A-CF46-89BE-D434B5B5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FFDC9-FBBD-7A4A-AB8C-B94E5D8B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6B118-E2AE-3B46-81B3-C92CC9988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1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2486E-1D8F-834B-B25A-E74F78F0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6E28F-BC0C-AA47-8343-00806FA1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3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Publ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Publ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Publ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Publ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Public"/>
</p:tagLst>
</file>

<file path=ppt/theme/theme1.xml><?xml version="1.0" encoding="utf-8"?>
<a:theme xmlns:a="http://schemas.openxmlformats.org/drawingml/2006/main" name="Ya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Yale_Colors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ellow">
      <a:srgbClr val="FFCC00"/>
    </a:custClr>
    <a:custClr name="Black">
      <a:srgbClr val="000000"/>
    </a:custClr>
    <a:custClr name="White">
      <a:srgbClr val="FFFFFF"/>
    </a:custClr>
    <a:custClr name="Grey">
      <a:srgbClr val="8B8D8E"/>
    </a:custClr>
    <a:custClr name="Blue">
      <a:srgbClr val="009EDF"/>
    </a:custClr>
    <a:custClr name="Green">
      <a:srgbClr val="4D9021"/>
    </a:custClr>
    <a:custClr name="Red">
      <a:srgbClr val="DC002D"/>
    </a:custClr>
  </a:custClrLst>
  <a:extLst>
    <a:ext uri="{05A4C25C-085E-4340-85A3-A5531E510DB2}">
      <thm15:themeFamily xmlns:thm15="http://schemas.microsoft.com/office/thememl/2012/main" name="Yale.potx" id="{362694CE-B865-49B7-99D2-A1D8DD5FFC1D}" vid="{3369BAC9-834C-4FAA-8247-C889099EC0ED}"/>
    </a:ext>
  </a:extLst>
</a:theme>
</file>

<file path=ppt/theme/theme2.xml><?xml version="1.0" encoding="utf-8"?>
<a:theme xmlns:a="http://schemas.openxmlformats.org/drawingml/2006/main" name="Default">
  <a:themeElements>
    <a:clrScheme name="Yale_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CC00"/>
      </a:accent1>
      <a:accent2>
        <a:srgbClr val="000000"/>
      </a:accent2>
      <a:accent3>
        <a:srgbClr val="8B8D8E"/>
      </a:accent3>
      <a:accent4>
        <a:srgbClr val="FFEA99"/>
      </a:accent4>
      <a:accent5>
        <a:srgbClr val="595959"/>
      </a:accent5>
      <a:accent6>
        <a:srgbClr val="D0D1D1"/>
      </a:accent6>
      <a:hlink>
        <a:srgbClr val="8B8D8E"/>
      </a:hlink>
      <a:folHlink>
        <a:srgbClr val="FFCC00"/>
      </a:folHlink>
    </a:clrScheme>
    <a:fontScheme name="Gråskal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ellow">
      <a:srgbClr val="FFCC00"/>
    </a:custClr>
    <a:custClr name="Black">
      <a:srgbClr val="000000"/>
    </a:custClr>
    <a:custClr name="White">
      <a:srgbClr val="FFFFFF"/>
    </a:custClr>
    <a:custClr name="Grey">
      <a:srgbClr val="8B8D8E"/>
    </a:custClr>
    <a:custClr name="Blue">
      <a:srgbClr val="009EDF"/>
    </a:custClr>
    <a:custClr name="Green">
      <a:srgbClr val="4D9021"/>
    </a:custClr>
    <a:custClr name="Red">
      <a:srgbClr val="DC002D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3.xml><?xml version="1.0" encoding="utf-8"?>
<a:theme xmlns:a="http://schemas.openxmlformats.org/drawingml/2006/main" name="Default">
  <a:themeElements>
    <a:clrScheme name="Yale_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CC00"/>
      </a:accent1>
      <a:accent2>
        <a:srgbClr val="000000"/>
      </a:accent2>
      <a:accent3>
        <a:srgbClr val="8B8D8E"/>
      </a:accent3>
      <a:accent4>
        <a:srgbClr val="FFEA99"/>
      </a:accent4>
      <a:accent5>
        <a:srgbClr val="595959"/>
      </a:accent5>
      <a:accent6>
        <a:srgbClr val="D0D1D1"/>
      </a:accent6>
      <a:hlink>
        <a:srgbClr val="8B8D8E"/>
      </a:hlink>
      <a:folHlink>
        <a:srgbClr val="FFCC00"/>
      </a:folHlink>
    </a:clrScheme>
    <a:fontScheme name="Gråskal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ellow">
      <a:srgbClr val="FFCC00"/>
    </a:custClr>
    <a:custClr name="Black">
      <a:srgbClr val="000000"/>
    </a:custClr>
    <a:custClr name="White">
      <a:srgbClr val="FFFFFF"/>
    </a:custClr>
    <a:custClr name="Grey">
      <a:srgbClr val="8B8D8E"/>
    </a:custClr>
    <a:custClr name="Blue">
      <a:srgbClr val="009EDF"/>
    </a:custClr>
    <a:custClr name="Green">
      <a:srgbClr val="4D9021"/>
    </a:custClr>
    <a:custClr name="Red">
      <a:srgbClr val="DC002D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106</Words>
  <Application>Microsoft Macintosh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Lato</vt:lpstr>
      <vt:lpstr>Lato Light</vt:lpstr>
      <vt:lpstr>Wingdings</vt:lpstr>
      <vt:lpstr>Yale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Switzer, Amy</dc:creator>
  <cp:keywords>class='Public'</cp:keywords>
  <cp:lastModifiedBy>Florence Lam</cp:lastModifiedBy>
  <cp:revision>109</cp:revision>
  <cp:lastPrinted>2020-12-11T18:07:36Z</cp:lastPrinted>
  <dcterms:created xsi:type="dcterms:W3CDTF">2020-07-24T21:20:56Z</dcterms:created>
  <dcterms:modified xsi:type="dcterms:W3CDTF">2020-12-11T20:15:57Z</dcterms:modified>
</cp:coreProperties>
</file>