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7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7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15ABB-8A43-40FD-8F6B-310ABD9AA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CF849-F34C-4E5A-9A33-377D1ABD0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4881-EFF4-4E6E-93CF-24B86ADB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DCBA5-B1CA-471A-8A3D-B4B768087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CEB74-9C12-4A16-A616-64D715AB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833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4A9C3-2C60-47CE-BC22-054D9D88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27032-D024-4462-96E3-1583FC048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BDA05-A9D9-42FD-A663-16CCC7FB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B060D-AFCD-42C1-AE45-651D10B5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75F7A-1AD1-4115-98FC-50226268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600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E70B0A-BA07-41E3-BF6B-604CB33EF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3CFD5-B26A-4D32-888C-075986841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CB404-0A5B-487D-8F0A-81947399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09D9D-F308-4F28-9890-00038FEE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F0EC-7E54-49DD-B65F-46C8FF2A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418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BECA-B372-4A61-AA64-C4C212BEE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22539-DD8A-43DC-9AAC-0A20BC002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C6D38-3F6B-4F8B-81CA-A64BDCA5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79965-08A3-4A1A-A6A8-1F130F2B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C0022-FCDE-4997-BB1C-D47EF1F8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065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2175-315C-45D8-A882-D354C1E6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9C302-15D9-4761-ABC8-08A8ADC00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708ED-2C20-407D-9E1F-4134CA2D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14CE2-4A99-4013-ADF2-B05ECEB2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5C692-2211-41AE-A849-319BBC8E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230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8754-C123-4689-808A-7A47B36A3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F592B-0774-49C9-9702-51D311B4C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42C11-150C-45B3-A8F3-E55CC6448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5A78E-9AE5-46FF-A562-6931DF140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7CEB7-0289-492E-B741-99C8C34B3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AE768-2B39-40F2-B12A-C05855A8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73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AB281-02B1-458B-9EC0-978D7F9A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9FAFC-2FAD-48AC-913A-A49E0F95A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CC552-6FAE-4E8D-ADE3-B96E3831B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25AA5-0016-479F-A538-BE77B9E2D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366B35-895D-4CE4-98FA-80B7E70FCC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C42982-F8CF-4007-9278-3AC3F1871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06C3F-88E7-4E83-A0FE-C81EE69FA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11875C-0419-4EC3-BD86-93F61EFE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7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7106-BCF5-4BA6-8032-7C393834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D0FDF-FD6F-4EFC-B330-C191C05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9924A-A00E-4C6D-B12A-7E68405B2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BF46D-19EC-4042-B0DA-BFD4834A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84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F1D40-6273-489E-86BE-C472CEA08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E8BCA-95BB-4070-858B-AF2776668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021E9-E1BA-427D-B2A6-F8A5ADAA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938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64AE6-4DF7-4341-98E9-C716C984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C0ED6-C6D4-4F0A-AE08-9C37B149E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44481-6280-48D3-BEAF-912DEDEBD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51C94-A641-4319-923E-1B0985F5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112F4-FBE6-4CB2-BC0B-665C1BD5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7FB4B-A170-4629-88D5-D26D2C380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51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68276-3E08-4A40-B4B7-35FD9877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DD444-B268-46AB-BC46-5E1C7A012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506A0-9E96-4556-9AC7-6694B5C02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72555-E821-4587-A740-0F3FC9C8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D3221-F183-4BC8-83C7-F174B86C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1830B-E696-43E7-9702-F94A10B2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65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E4DF6-E215-426B-8665-82DD15D28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CC23-B7A9-48EA-A8D0-D64F4251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A30EB-BF19-45CF-80CC-6B2B076D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037A4-5458-4033-9768-2B030C89FC98}" type="datetimeFigureOut">
              <a:rPr lang="en-CA" smtClean="0"/>
              <a:t>2020-06-02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C3B5E-6B93-4E16-952C-B1BBE9B83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9D252-702B-4927-B290-FEE6CCB0A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59FBB-42DF-42D8-8309-6DFBD220CC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209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27" y="382395"/>
            <a:ext cx="11515546" cy="6473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10223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Coming Soon Page - subzerowolfcoveownerappreciationincentive.com</a:t>
            </a:r>
          </a:p>
        </p:txBody>
      </p:sp>
    </p:spTree>
    <p:extLst>
      <p:ext uri="{BB962C8B-B14F-4D97-AF65-F5344CB8AC3E}">
        <p14:creationId xmlns:p14="http://schemas.microsoft.com/office/powerpoint/2010/main" val="3928048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07" y="383827"/>
            <a:ext cx="11451585" cy="6470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Reward Selection &amp; Registration Page Selected</a:t>
            </a:r>
          </a:p>
        </p:txBody>
      </p:sp>
    </p:spTree>
    <p:extLst>
      <p:ext uri="{BB962C8B-B14F-4D97-AF65-F5344CB8AC3E}">
        <p14:creationId xmlns:p14="http://schemas.microsoft.com/office/powerpoint/2010/main" val="211919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682" y="379876"/>
            <a:ext cx="11456635" cy="6478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Terms &amp; Conditions Page</a:t>
            </a:r>
          </a:p>
        </p:txBody>
      </p:sp>
    </p:spTree>
    <p:extLst>
      <p:ext uri="{BB962C8B-B14F-4D97-AF65-F5344CB8AC3E}">
        <p14:creationId xmlns:p14="http://schemas.microsoft.com/office/powerpoint/2010/main" val="3039559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27" y="386018"/>
            <a:ext cx="11515546" cy="6465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Submission Confirmation Page</a:t>
            </a:r>
          </a:p>
        </p:txBody>
      </p:sp>
    </p:spTree>
    <p:extLst>
      <p:ext uri="{BB962C8B-B14F-4D97-AF65-F5344CB8AC3E}">
        <p14:creationId xmlns:p14="http://schemas.microsoft.com/office/powerpoint/2010/main" val="3240801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324" y="379876"/>
            <a:ext cx="11459351" cy="6478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Existing Claim Summary Page</a:t>
            </a:r>
          </a:p>
        </p:txBody>
      </p:sp>
    </p:spTree>
    <p:extLst>
      <p:ext uri="{BB962C8B-B14F-4D97-AF65-F5344CB8AC3E}">
        <p14:creationId xmlns:p14="http://schemas.microsoft.com/office/powerpoint/2010/main" val="75076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27" y="387123"/>
            <a:ext cx="11515546" cy="6463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Landing Page</a:t>
            </a:r>
          </a:p>
        </p:txBody>
      </p:sp>
    </p:spTree>
    <p:extLst>
      <p:ext uri="{BB962C8B-B14F-4D97-AF65-F5344CB8AC3E}">
        <p14:creationId xmlns:p14="http://schemas.microsoft.com/office/powerpoint/2010/main" val="1426097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38" y="389337"/>
            <a:ext cx="11503723" cy="6459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Intro Page</a:t>
            </a:r>
          </a:p>
        </p:txBody>
      </p:sp>
    </p:spTree>
    <p:extLst>
      <p:ext uri="{BB962C8B-B14F-4D97-AF65-F5344CB8AC3E}">
        <p14:creationId xmlns:p14="http://schemas.microsoft.com/office/powerpoint/2010/main" val="1638810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68" y="379876"/>
            <a:ext cx="11469465" cy="6478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Invoice Upload Page</a:t>
            </a:r>
          </a:p>
        </p:txBody>
      </p:sp>
    </p:spTree>
    <p:extLst>
      <p:ext uri="{BB962C8B-B14F-4D97-AF65-F5344CB8AC3E}">
        <p14:creationId xmlns:p14="http://schemas.microsoft.com/office/powerpoint/2010/main" val="166504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41" y="379876"/>
            <a:ext cx="11460519" cy="6478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Product Details Entry Page</a:t>
            </a:r>
          </a:p>
        </p:txBody>
      </p:sp>
    </p:spTree>
    <p:extLst>
      <p:ext uri="{BB962C8B-B14F-4D97-AF65-F5344CB8AC3E}">
        <p14:creationId xmlns:p14="http://schemas.microsoft.com/office/powerpoint/2010/main" val="1684496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732" y="383829"/>
            <a:ext cx="11446536" cy="6470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Product Details Entry with Serial</a:t>
            </a:r>
          </a:p>
        </p:txBody>
      </p:sp>
    </p:spTree>
    <p:extLst>
      <p:ext uri="{BB962C8B-B14F-4D97-AF65-F5344CB8AC3E}">
        <p14:creationId xmlns:p14="http://schemas.microsoft.com/office/powerpoint/2010/main" val="3381543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267" y="379876"/>
            <a:ext cx="11455466" cy="6478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Program Eligibility Page</a:t>
            </a:r>
          </a:p>
        </p:txBody>
      </p:sp>
    </p:spTree>
    <p:extLst>
      <p:ext uri="{BB962C8B-B14F-4D97-AF65-F5344CB8AC3E}">
        <p14:creationId xmlns:p14="http://schemas.microsoft.com/office/powerpoint/2010/main" val="51721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8" y="379876"/>
            <a:ext cx="11468303" cy="6478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Personal Information Entry Page</a:t>
            </a:r>
          </a:p>
        </p:txBody>
      </p:sp>
    </p:spTree>
    <p:extLst>
      <p:ext uri="{BB962C8B-B14F-4D97-AF65-F5344CB8AC3E}">
        <p14:creationId xmlns:p14="http://schemas.microsoft.com/office/powerpoint/2010/main" val="1331123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CCFD-C0EC-45F3-96A9-5EB30DBB1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86239-1C69-4E68-93A4-E475233A5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83BC-6124-43F3-B877-7A616F1E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142" y="379876"/>
            <a:ext cx="11447713" cy="6478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E1FD4-5E33-42AD-B9AF-8C2ACB2D8627}"/>
              </a:ext>
            </a:extLst>
          </p:cNvPr>
          <p:cNvSpPr txBox="1"/>
          <p:nvPr/>
        </p:nvSpPr>
        <p:spPr>
          <a:xfrm>
            <a:off x="338227" y="0"/>
            <a:ext cx="6460138" cy="37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Reward Selection &amp; Registration Page</a:t>
            </a:r>
          </a:p>
        </p:txBody>
      </p:sp>
    </p:spTree>
    <p:extLst>
      <p:ext uri="{BB962C8B-B14F-4D97-AF65-F5344CB8AC3E}">
        <p14:creationId xmlns:p14="http://schemas.microsoft.com/office/powerpoint/2010/main" val="2592054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52</Words>
  <Application>Microsoft Office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Connor</dc:creator>
  <cp:lastModifiedBy>Jim Jennings</cp:lastModifiedBy>
  <cp:revision>6</cp:revision>
  <dcterms:created xsi:type="dcterms:W3CDTF">2020-05-22T17:26:49Z</dcterms:created>
  <dcterms:modified xsi:type="dcterms:W3CDTF">2020-06-02T15:37:23Z</dcterms:modified>
</cp:coreProperties>
</file>