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9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600"/>
    <a:srgbClr val="D68B1C"/>
    <a:srgbClr val="552579"/>
    <a:srgbClr val="2597FF"/>
    <a:srgbClr val="FF9E1D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4" autoAdjust="0"/>
  </p:normalViewPr>
  <p:slideViewPr>
    <p:cSldViewPr>
      <p:cViewPr varScale="1">
        <p:scale>
          <a:sx n="86" d="100"/>
          <a:sy n="86" d="100"/>
        </p:scale>
        <p:origin x="108" y="84"/>
      </p:cViewPr>
      <p:guideLst>
        <p:guide orient="horz" pos="4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215A8-7F18-CE43-8C71-A81310B0CEB5}" type="datetime1">
              <a:rPr lang="en-NZ" smtClean="0"/>
              <a:t>20/11/2017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BCFEB-721D-1E44-A37D-CFF6C0E71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7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E8C04-66A4-CB4B-9703-C5517CA26EA0}" type="datetime1">
              <a:rPr lang="en-NZ" smtClean="0"/>
              <a:t>20/11/2017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8B5FB-A439-0546-952F-F334D374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108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8B5FB-A439-0546-952F-F334D37475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1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2818180"/>
            <a:ext cx="7940660" cy="106893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algn="ctr">
              <a:defRPr sz="30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423386"/>
            <a:ext cx="2133600" cy="212420"/>
          </a:xfrm>
          <a:prstGeom prst="rect">
            <a:avLst/>
          </a:prstGeom>
        </p:spPr>
        <p:txBody>
          <a:bodyPr tIns="234000" bIns="93600" anchor="ctr"/>
          <a:lstStyle>
            <a:lvl1pPr algn="r">
              <a:defRPr sz="60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680311"/>
            <a:ext cx="7772400" cy="916230"/>
          </a:xfrm>
          <a:prstGeom prst="rect">
            <a:avLst/>
          </a:prstGeom>
        </p:spPr>
        <p:txBody>
          <a:bodyPr anchor="t"/>
          <a:lstStyle>
            <a:lvl1pPr algn="ctr">
              <a:defRPr sz="2100" b="1" cap="all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49245"/>
            <a:ext cx="7772400" cy="3817625"/>
          </a:xfrm>
        </p:spPr>
        <p:txBody>
          <a:bodyPr anchor="b">
            <a:normAutofit/>
          </a:bodyPr>
          <a:lstStyle>
            <a:lvl1pPr marL="0" indent="0">
              <a:buNone/>
              <a:defRPr sz="21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320690" y="6330395"/>
            <a:ext cx="1370075" cy="305410"/>
          </a:xfrm>
          <a:prstGeom prst="rect">
            <a:avLst/>
          </a:prstGeom>
        </p:spPr>
        <p:txBody>
          <a:bodyPr lIns="108000" tIns="0" rIns="144000" bIns="0" anchor="ctr"/>
          <a:lstStyle>
            <a:lvl1pPr algn="r">
              <a:lnSpc>
                <a:spcPct val="200000"/>
              </a:lnSpc>
              <a:defRPr/>
            </a:lvl1pPr>
          </a:lstStyle>
          <a:p>
            <a:fld id="{B82CCC60-E8CD-4174-8B1A-7DF615B22EEF}" type="slidenum">
              <a:rPr lang="en-US" sz="600" smtClean="0">
                <a:latin typeface="Arial"/>
                <a:cs typeface="Arial"/>
              </a:rPr>
              <a:pPr/>
              <a:t>‹#›</a:t>
            </a:fld>
            <a:endParaRPr lang="en-US" sz="600" dirty="0">
              <a:latin typeface="Arial"/>
              <a:cs typeface="Arial"/>
            </a:endParaRPr>
          </a:p>
        </p:txBody>
      </p:sp>
      <p:sp>
        <p:nvSpPr>
          <p:cNvPr id="6" name="Date Placeholder 8"/>
          <p:cNvSpPr txBox="1">
            <a:spLocks/>
          </p:cNvSpPr>
          <p:nvPr userDrawn="1"/>
        </p:nvSpPr>
        <p:spPr>
          <a:xfrm>
            <a:off x="448965" y="6483099"/>
            <a:ext cx="2133600" cy="152705"/>
          </a:xfrm>
          <a:prstGeom prst="rect">
            <a:avLst/>
          </a:prstGeom>
        </p:spPr>
        <p:txBody>
          <a:bodyPr wrap="square" bIns="108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600" dirty="0" smtClean="0">
                <a:solidFill>
                  <a:srgbClr val="636463"/>
                </a:solidFill>
                <a:latin typeface="Arial"/>
                <a:cs typeface="Arial"/>
              </a:rPr>
              <a:t>Copyright © Fisher &amp; Paykel Appliances 2017</a:t>
            </a:r>
            <a:endParaRPr lang="en-US" sz="600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7" name="Date Placeholder 8"/>
          <p:cNvSpPr txBox="1">
            <a:spLocks/>
          </p:cNvSpPr>
          <p:nvPr userDrawn="1"/>
        </p:nvSpPr>
        <p:spPr>
          <a:xfrm>
            <a:off x="448965" y="357527"/>
            <a:ext cx="2133600" cy="229058"/>
          </a:xfrm>
          <a:prstGeom prst="rect">
            <a:avLst/>
          </a:prstGeom>
        </p:spPr>
        <p:txBody>
          <a:bodyPr wrap="square" tIns="0" bIns="18000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600" dirty="0" smtClean="0">
                <a:solidFill>
                  <a:srgbClr val="636463"/>
                </a:solidFill>
                <a:latin typeface="Arial"/>
                <a:cs typeface="Arial"/>
              </a:rPr>
              <a:t>[Presentation Title]</a:t>
            </a:r>
            <a:endParaRPr lang="en-US" sz="600" dirty="0">
              <a:solidFill>
                <a:srgbClr val="63646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3310" y="680310"/>
            <a:ext cx="5486400" cy="566738"/>
          </a:xfrm>
          <a:prstGeom prst="rect">
            <a:avLst/>
          </a:prstGeom>
        </p:spPr>
        <p:txBody>
          <a:bodyPr anchor="b"/>
          <a:lstStyle>
            <a:lvl1pPr algn="ctr">
              <a:defRPr sz="2100" b="1"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7411" y="1749245"/>
            <a:ext cx="3664920" cy="2901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670" y="1749244"/>
            <a:ext cx="3817625" cy="290139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8"/>
          <p:cNvSpPr txBox="1">
            <a:spLocks/>
          </p:cNvSpPr>
          <p:nvPr userDrawn="1"/>
        </p:nvSpPr>
        <p:spPr>
          <a:xfrm>
            <a:off x="448965" y="357527"/>
            <a:ext cx="2133600" cy="229058"/>
          </a:xfrm>
          <a:prstGeom prst="rect">
            <a:avLst/>
          </a:prstGeom>
        </p:spPr>
        <p:txBody>
          <a:bodyPr wrap="square" tIns="0" bIns="18000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600" dirty="0" smtClean="0">
                <a:solidFill>
                  <a:srgbClr val="636463"/>
                </a:solidFill>
                <a:latin typeface="Arial"/>
                <a:cs typeface="Arial"/>
              </a:rPr>
              <a:t>[Presentation Title]</a:t>
            </a:r>
            <a:endParaRPr lang="en-US" sz="600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320690" y="6330395"/>
            <a:ext cx="1370075" cy="305410"/>
          </a:xfrm>
          <a:prstGeom prst="rect">
            <a:avLst/>
          </a:prstGeom>
        </p:spPr>
        <p:txBody>
          <a:bodyPr lIns="108000" tIns="0" rIns="144000" bIns="0" anchor="ctr"/>
          <a:lstStyle>
            <a:lvl1pPr algn="r">
              <a:lnSpc>
                <a:spcPct val="200000"/>
              </a:lnSpc>
              <a:defRPr/>
            </a:lvl1pPr>
          </a:lstStyle>
          <a:p>
            <a:fld id="{B82CCC60-E8CD-4174-8B1A-7DF615B22EEF}" type="slidenum">
              <a:rPr lang="en-US" sz="600" smtClean="0">
                <a:latin typeface="Arial"/>
                <a:cs typeface="Arial"/>
              </a:rPr>
              <a:pPr/>
              <a:t>‹#›</a:t>
            </a:fld>
            <a:endParaRPr lang="en-US" sz="600" dirty="0">
              <a:latin typeface="Arial"/>
              <a:cs typeface="Arial"/>
            </a:endParaRPr>
          </a:p>
        </p:txBody>
      </p:sp>
      <p:sp>
        <p:nvSpPr>
          <p:cNvPr id="10" name="Date Placeholder 8"/>
          <p:cNvSpPr txBox="1">
            <a:spLocks/>
          </p:cNvSpPr>
          <p:nvPr userDrawn="1"/>
        </p:nvSpPr>
        <p:spPr>
          <a:xfrm>
            <a:off x="448965" y="6483099"/>
            <a:ext cx="2133600" cy="152705"/>
          </a:xfrm>
          <a:prstGeom prst="rect">
            <a:avLst/>
          </a:prstGeom>
        </p:spPr>
        <p:txBody>
          <a:bodyPr wrap="square" bIns="108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600" dirty="0" smtClean="0">
                <a:solidFill>
                  <a:srgbClr val="636463"/>
                </a:solidFill>
                <a:latin typeface="Arial"/>
                <a:cs typeface="Arial"/>
              </a:rPr>
              <a:t>Copyright © Fisher &amp; Paykel Appliances 2017</a:t>
            </a:r>
            <a:endParaRPr lang="en-US" sz="600" dirty="0">
              <a:solidFill>
                <a:srgbClr val="63646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23310" y="680310"/>
            <a:ext cx="5486400" cy="566738"/>
          </a:xfrm>
          <a:prstGeom prst="rect">
            <a:avLst/>
          </a:prstGeom>
        </p:spPr>
        <p:txBody>
          <a:bodyPr anchor="b"/>
          <a:lstStyle>
            <a:lvl1pPr algn="ctr">
              <a:defRPr sz="2100" b="1"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4724705" y="1749245"/>
            <a:ext cx="3664920" cy="2901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374" y="1749245"/>
            <a:ext cx="3664921" cy="2901395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  <a:lvl2pPr>
              <a:defRPr sz="1500">
                <a:solidFill>
                  <a:srgbClr val="000000"/>
                </a:solidFill>
              </a:defRPr>
            </a:lvl2pPr>
            <a:lvl3pPr>
              <a:defRPr sz="1500">
                <a:solidFill>
                  <a:srgbClr val="000000"/>
                </a:solidFill>
              </a:defRPr>
            </a:lvl3pPr>
            <a:lvl4pPr>
              <a:defRPr sz="1500">
                <a:solidFill>
                  <a:srgbClr val="000000"/>
                </a:solidFill>
              </a:defRPr>
            </a:lvl4pPr>
            <a:lvl5pPr>
              <a:defRPr sz="15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8"/>
          <p:cNvSpPr txBox="1">
            <a:spLocks/>
          </p:cNvSpPr>
          <p:nvPr userDrawn="1"/>
        </p:nvSpPr>
        <p:spPr>
          <a:xfrm>
            <a:off x="448965" y="357527"/>
            <a:ext cx="2133600" cy="229058"/>
          </a:xfrm>
          <a:prstGeom prst="rect">
            <a:avLst/>
          </a:prstGeom>
        </p:spPr>
        <p:txBody>
          <a:bodyPr wrap="square" tIns="0" bIns="18000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600" dirty="0" smtClean="0">
                <a:solidFill>
                  <a:srgbClr val="636463"/>
                </a:solidFill>
                <a:latin typeface="Arial"/>
                <a:cs typeface="Arial"/>
              </a:rPr>
              <a:t>[Presentation Title]</a:t>
            </a:r>
            <a:endParaRPr lang="en-US" sz="600" dirty="0">
              <a:solidFill>
                <a:srgbClr val="636463"/>
              </a:solidFill>
              <a:latin typeface="Arial"/>
              <a:cs typeface="Arial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320690" y="6330395"/>
            <a:ext cx="1370075" cy="305410"/>
          </a:xfrm>
          <a:prstGeom prst="rect">
            <a:avLst/>
          </a:prstGeom>
        </p:spPr>
        <p:txBody>
          <a:bodyPr lIns="108000" tIns="0" rIns="144000" bIns="0" anchor="ctr"/>
          <a:lstStyle>
            <a:lvl1pPr algn="r">
              <a:lnSpc>
                <a:spcPct val="200000"/>
              </a:lnSpc>
              <a:defRPr/>
            </a:lvl1pPr>
          </a:lstStyle>
          <a:p>
            <a:fld id="{B82CCC60-E8CD-4174-8B1A-7DF615B22EEF}" type="slidenum">
              <a:rPr lang="en-US" sz="600" smtClean="0">
                <a:latin typeface="Arial"/>
                <a:cs typeface="Arial"/>
              </a:rPr>
              <a:pPr/>
              <a:t>‹#›</a:t>
            </a:fld>
            <a:endParaRPr lang="en-US" sz="600" dirty="0">
              <a:latin typeface="Arial"/>
              <a:cs typeface="Arial"/>
            </a:endParaRPr>
          </a:p>
        </p:txBody>
      </p:sp>
      <p:sp>
        <p:nvSpPr>
          <p:cNvPr id="12" name="Date Placeholder 8"/>
          <p:cNvSpPr txBox="1">
            <a:spLocks/>
          </p:cNvSpPr>
          <p:nvPr userDrawn="1"/>
        </p:nvSpPr>
        <p:spPr>
          <a:xfrm>
            <a:off x="448965" y="6483099"/>
            <a:ext cx="2133600" cy="152705"/>
          </a:xfrm>
          <a:prstGeom prst="rect">
            <a:avLst/>
          </a:prstGeom>
        </p:spPr>
        <p:txBody>
          <a:bodyPr wrap="square" bIns="108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600" dirty="0" smtClean="0">
                <a:solidFill>
                  <a:srgbClr val="636463"/>
                </a:solidFill>
                <a:latin typeface="Arial"/>
                <a:cs typeface="Arial"/>
              </a:rPr>
              <a:t>Copyright © Fisher &amp; Paykel Appliances 2017</a:t>
            </a:r>
            <a:endParaRPr lang="en-US" sz="600" dirty="0">
              <a:solidFill>
                <a:srgbClr val="63646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343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965" y="833015"/>
            <a:ext cx="8229600" cy="7635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1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2054655"/>
            <a:ext cx="3817625" cy="3817625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  <a:lvl2pPr>
              <a:defRPr sz="1500">
                <a:solidFill>
                  <a:srgbClr val="000000"/>
                </a:solidFill>
              </a:defRPr>
            </a:lvl2pPr>
            <a:lvl3pPr>
              <a:defRPr sz="1500">
                <a:solidFill>
                  <a:srgbClr val="000000"/>
                </a:solidFill>
              </a:defRPr>
            </a:lvl3pPr>
            <a:lvl4pPr>
              <a:defRPr sz="1500">
                <a:solidFill>
                  <a:srgbClr val="000000"/>
                </a:solidFill>
              </a:defRPr>
            </a:lvl4pPr>
            <a:lvl5pPr>
              <a:defRPr sz="15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24705" y="2054655"/>
            <a:ext cx="3817625" cy="3817625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  <a:lvl2pPr>
              <a:defRPr sz="1500">
                <a:solidFill>
                  <a:srgbClr val="000000"/>
                </a:solidFill>
              </a:defRPr>
            </a:lvl2pPr>
            <a:lvl3pPr>
              <a:defRPr sz="1500">
                <a:solidFill>
                  <a:srgbClr val="000000"/>
                </a:solidFill>
              </a:defRPr>
            </a:lvl3pPr>
            <a:lvl4pPr>
              <a:defRPr sz="1500">
                <a:solidFill>
                  <a:srgbClr val="000000"/>
                </a:solidFill>
              </a:defRPr>
            </a:lvl4pPr>
            <a:lvl5pPr>
              <a:defRPr sz="15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320690" y="6330395"/>
            <a:ext cx="1370075" cy="305410"/>
          </a:xfrm>
          <a:prstGeom prst="rect">
            <a:avLst/>
          </a:prstGeom>
        </p:spPr>
        <p:txBody>
          <a:bodyPr lIns="108000" tIns="0" rIns="144000" bIns="0" anchor="ctr"/>
          <a:lstStyle>
            <a:lvl1pPr algn="r">
              <a:lnSpc>
                <a:spcPct val="200000"/>
              </a:lnSpc>
              <a:defRPr/>
            </a:lvl1pPr>
          </a:lstStyle>
          <a:p>
            <a:fld id="{B82CCC60-E8CD-4174-8B1A-7DF615B22EEF}" type="slidenum">
              <a:rPr lang="en-US" sz="600" smtClean="0">
                <a:latin typeface="Arial"/>
                <a:cs typeface="Arial"/>
              </a:rPr>
              <a:pPr/>
              <a:t>‹#›</a:t>
            </a:fld>
            <a:endParaRPr lang="en-US" sz="600" dirty="0">
              <a:latin typeface="Arial"/>
              <a:cs typeface="Arial"/>
            </a:endParaRPr>
          </a:p>
        </p:txBody>
      </p:sp>
      <p:sp>
        <p:nvSpPr>
          <p:cNvPr id="11" name="Date Placeholder 8"/>
          <p:cNvSpPr txBox="1">
            <a:spLocks/>
          </p:cNvSpPr>
          <p:nvPr userDrawn="1"/>
        </p:nvSpPr>
        <p:spPr>
          <a:xfrm>
            <a:off x="448965" y="6483099"/>
            <a:ext cx="2133600" cy="152705"/>
          </a:xfrm>
          <a:prstGeom prst="rect">
            <a:avLst/>
          </a:prstGeom>
        </p:spPr>
        <p:txBody>
          <a:bodyPr wrap="square" bIns="108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600" dirty="0" smtClean="0">
                <a:solidFill>
                  <a:srgbClr val="636463"/>
                </a:solidFill>
                <a:latin typeface="Arial"/>
                <a:cs typeface="Arial"/>
              </a:rPr>
              <a:t>Copyright © Fisher &amp; Paykel Appliances 2017</a:t>
            </a:r>
            <a:endParaRPr lang="en-US" sz="600" dirty="0">
              <a:solidFill>
                <a:srgbClr val="63646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1670" y="1749245"/>
            <a:ext cx="7940660" cy="427574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0000"/>
                </a:solidFill>
              </a:defRPr>
            </a:lvl1pPr>
            <a:lvl2pPr>
              <a:defRPr sz="1500">
                <a:solidFill>
                  <a:srgbClr val="000000"/>
                </a:solidFill>
              </a:defRPr>
            </a:lvl2pPr>
            <a:lvl3pPr>
              <a:defRPr sz="1500">
                <a:solidFill>
                  <a:srgbClr val="000000"/>
                </a:solidFill>
              </a:defRPr>
            </a:lvl3pPr>
            <a:lvl4pPr>
              <a:defRPr sz="1500">
                <a:solidFill>
                  <a:srgbClr val="000000"/>
                </a:solidFill>
              </a:defRPr>
            </a:lvl4pPr>
            <a:lvl5pPr>
              <a:defRPr sz="15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01669" y="833015"/>
            <a:ext cx="7940661" cy="7635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1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320690" y="6330395"/>
            <a:ext cx="1370075" cy="305410"/>
          </a:xfrm>
          <a:prstGeom prst="rect">
            <a:avLst/>
          </a:prstGeom>
        </p:spPr>
        <p:txBody>
          <a:bodyPr lIns="108000" tIns="0" rIns="144000" bIns="0" anchor="ctr"/>
          <a:lstStyle>
            <a:lvl1pPr algn="r">
              <a:lnSpc>
                <a:spcPct val="200000"/>
              </a:lnSpc>
              <a:defRPr/>
            </a:lvl1pPr>
          </a:lstStyle>
          <a:p>
            <a:fld id="{B82CCC60-E8CD-4174-8B1A-7DF615B22EEF}" type="slidenum">
              <a:rPr lang="en-US" sz="600" smtClean="0">
                <a:latin typeface="Arial"/>
                <a:cs typeface="Arial"/>
              </a:rPr>
              <a:pPr/>
              <a:t>‹#›</a:t>
            </a:fld>
            <a:endParaRPr lang="en-US" sz="600" dirty="0">
              <a:latin typeface="Arial"/>
              <a:cs typeface="Arial"/>
            </a:endParaRPr>
          </a:p>
        </p:txBody>
      </p:sp>
      <p:sp>
        <p:nvSpPr>
          <p:cNvPr id="9" name="Date Placeholder 8"/>
          <p:cNvSpPr txBox="1">
            <a:spLocks/>
          </p:cNvSpPr>
          <p:nvPr userDrawn="1"/>
        </p:nvSpPr>
        <p:spPr>
          <a:xfrm>
            <a:off x="448965" y="6483099"/>
            <a:ext cx="2133600" cy="152705"/>
          </a:xfrm>
          <a:prstGeom prst="rect">
            <a:avLst/>
          </a:prstGeom>
        </p:spPr>
        <p:txBody>
          <a:bodyPr wrap="square" bIns="108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600" dirty="0" smtClean="0">
                <a:solidFill>
                  <a:srgbClr val="636463"/>
                </a:solidFill>
                <a:latin typeface="Arial"/>
                <a:cs typeface="Arial"/>
              </a:rPr>
              <a:t>Copyright © Fisher &amp; Paykel Appliances 2017</a:t>
            </a:r>
            <a:endParaRPr lang="en-US" sz="600" dirty="0">
              <a:solidFill>
                <a:srgbClr val="63646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7900" y="680310"/>
            <a:ext cx="6260904" cy="7635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1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749245"/>
            <a:ext cx="7940660" cy="427574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  <a:lvl2pPr>
              <a:defRPr sz="1500">
                <a:solidFill>
                  <a:srgbClr val="000000"/>
                </a:solidFill>
              </a:defRPr>
            </a:lvl2pPr>
            <a:lvl3pPr>
              <a:defRPr sz="1500">
                <a:solidFill>
                  <a:srgbClr val="000000"/>
                </a:solidFill>
              </a:defRPr>
            </a:lvl3pPr>
            <a:lvl4pPr>
              <a:defRPr sz="1500">
                <a:solidFill>
                  <a:srgbClr val="000000"/>
                </a:solidFill>
              </a:defRPr>
            </a:lvl4pPr>
            <a:lvl5pPr>
              <a:defRPr sz="15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320690" y="6330395"/>
            <a:ext cx="1370075" cy="305410"/>
          </a:xfrm>
          <a:prstGeom prst="rect">
            <a:avLst/>
          </a:prstGeom>
        </p:spPr>
        <p:txBody>
          <a:bodyPr lIns="108000" tIns="0" rIns="144000" bIns="0" anchor="ctr"/>
          <a:lstStyle>
            <a:lvl1pPr algn="r">
              <a:lnSpc>
                <a:spcPct val="200000"/>
              </a:lnSpc>
              <a:defRPr/>
            </a:lvl1pPr>
          </a:lstStyle>
          <a:p>
            <a:fld id="{B82CCC60-E8CD-4174-8B1A-7DF615B22EEF}" type="slidenum">
              <a:rPr lang="en-US" sz="600" smtClean="0">
                <a:latin typeface="Arial"/>
                <a:cs typeface="Arial"/>
              </a:rPr>
              <a:pPr/>
              <a:t>‹#›</a:t>
            </a:fld>
            <a:endParaRPr lang="en-US" sz="600" dirty="0">
              <a:latin typeface="Arial"/>
              <a:cs typeface="Arial"/>
            </a:endParaRPr>
          </a:p>
        </p:txBody>
      </p:sp>
      <p:sp>
        <p:nvSpPr>
          <p:cNvPr id="9" name="Date Placeholder 8"/>
          <p:cNvSpPr txBox="1">
            <a:spLocks/>
          </p:cNvSpPr>
          <p:nvPr userDrawn="1"/>
        </p:nvSpPr>
        <p:spPr>
          <a:xfrm>
            <a:off x="448965" y="6483099"/>
            <a:ext cx="2133600" cy="152705"/>
          </a:xfrm>
          <a:prstGeom prst="rect">
            <a:avLst/>
          </a:prstGeom>
        </p:spPr>
        <p:txBody>
          <a:bodyPr wrap="square" bIns="108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600" dirty="0" smtClean="0">
                <a:solidFill>
                  <a:srgbClr val="636463"/>
                </a:solidFill>
                <a:latin typeface="Arial"/>
                <a:cs typeface="Arial"/>
              </a:rPr>
              <a:t>Copyright © Fisher &amp; Paykel Appliances 2017</a:t>
            </a:r>
            <a:endParaRPr lang="en-US" sz="600" dirty="0">
              <a:solidFill>
                <a:srgbClr val="63646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965" y="83301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100" b="1"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STYLEY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320690" y="6330395"/>
            <a:ext cx="1370075" cy="305410"/>
          </a:xfrm>
          <a:prstGeom prst="rect">
            <a:avLst/>
          </a:prstGeom>
        </p:spPr>
        <p:txBody>
          <a:bodyPr lIns="108000" tIns="0" rIns="144000" bIns="0" anchor="ctr"/>
          <a:lstStyle>
            <a:lvl1pPr algn="r">
              <a:lnSpc>
                <a:spcPct val="200000"/>
              </a:lnSpc>
              <a:defRPr/>
            </a:lvl1pPr>
          </a:lstStyle>
          <a:p>
            <a:fld id="{B82CCC60-E8CD-4174-8B1A-7DF615B22EEF}" type="slidenum">
              <a:rPr lang="en-US" sz="600" smtClean="0">
                <a:latin typeface="Arial"/>
                <a:cs typeface="Arial"/>
              </a:rPr>
              <a:pPr/>
              <a:t>‹#›</a:t>
            </a:fld>
            <a:endParaRPr lang="en-US" sz="600" dirty="0">
              <a:latin typeface="Arial"/>
              <a:cs typeface="Arial"/>
            </a:endParaRPr>
          </a:p>
        </p:txBody>
      </p:sp>
      <p:sp>
        <p:nvSpPr>
          <p:cNvPr id="8" name="Date Placeholder 8"/>
          <p:cNvSpPr txBox="1">
            <a:spLocks/>
          </p:cNvSpPr>
          <p:nvPr userDrawn="1"/>
        </p:nvSpPr>
        <p:spPr>
          <a:xfrm>
            <a:off x="448965" y="6483099"/>
            <a:ext cx="2133600" cy="152705"/>
          </a:xfrm>
          <a:prstGeom prst="rect">
            <a:avLst/>
          </a:prstGeom>
        </p:spPr>
        <p:txBody>
          <a:bodyPr wrap="square" bIns="108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600" dirty="0" smtClean="0">
                <a:solidFill>
                  <a:srgbClr val="636463"/>
                </a:solidFill>
                <a:latin typeface="Arial"/>
                <a:cs typeface="Arial"/>
              </a:rPr>
              <a:t>Copyright © Fisher &amp; Paykel Appliances 2017</a:t>
            </a:r>
            <a:endParaRPr lang="en-US" sz="600" dirty="0">
              <a:solidFill>
                <a:srgbClr val="63646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320690" y="6330395"/>
            <a:ext cx="1370075" cy="305410"/>
          </a:xfrm>
          <a:prstGeom prst="rect">
            <a:avLst/>
          </a:prstGeom>
        </p:spPr>
        <p:txBody>
          <a:bodyPr lIns="108000" tIns="0" rIns="144000" bIns="0" anchor="ctr"/>
          <a:lstStyle>
            <a:lvl1pPr algn="r">
              <a:lnSpc>
                <a:spcPct val="200000"/>
              </a:lnSpc>
              <a:defRPr/>
            </a:lvl1pPr>
          </a:lstStyle>
          <a:p>
            <a:fld id="{B82CCC60-E8CD-4174-8B1A-7DF615B22EEF}" type="slidenum">
              <a:rPr lang="en-US" sz="600" smtClean="0">
                <a:latin typeface="Arial"/>
                <a:cs typeface="Arial"/>
              </a:rPr>
              <a:pPr/>
              <a:t>‹#›</a:t>
            </a:fld>
            <a:endParaRPr lang="en-US" sz="600" dirty="0">
              <a:latin typeface="Arial"/>
              <a:cs typeface="Arial"/>
            </a:endParaRPr>
          </a:p>
        </p:txBody>
      </p:sp>
      <p:sp>
        <p:nvSpPr>
          <p:cNvPr id="7" name="Date Placeholder 8"/>
          <p:cNvSpPr txBox="1">
            <a:spLocks/>
          </p:cNvSpPr>
          <p:nvPr userDrawn="1"/>
        </p:nvSpPr>
        <p:spPr>
          <a:xfrm>
            <a:off x="448965" y="6483099"/>
            <a:ext cx="2133600" cy="152705"/>
          </a:xfrm>
          <a:prstGeom prst="rect">
            <a:avLst/>
          </a:prstGeom>
        </p:spPr>
        <p:txBody>
          <a:bodyPr wrap="square" bIns="108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600" dirty="0" smtClean="0">
                <a:solidFill>
                  <a:srgbClr val="636463"/>
                </a:solidFill>
                <a:latin typeface="Arial"/>
                <a:cs typeface="Arial"/>
              </a:rPr>
              <a:t>Copyright © Fisher &amp; Paykel Appliances 2017</a:t>
            </a:r>
            <a:endParaRPr lang="en-US" sz="600" dirty="0">
              <a:solidFill>
                <a:srgbClr val="63646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320690" y="6330395"/>
            <a:ext cx="1370075" cy="305355"/>
          </a:xfrm>
          <a:prstGeom prst="rect">
            <a:avLst/>
          </a:prstGeom>
        </p:spPr>
        <p:txBody>
          <a:bodyPr lIns="108000" tIns="234000" rIns="144000" bIns="0" anchor="ctr"/>
          <a:lstStyle>
            <a:lvl1pPr algn="r">
              <a:defRPr>
                <a:solidFill>
                  <a:srgbClr val="636463"/>
                </a:solidFill>
              </a:defRPr>
            </a:lvl1pPr>
          </a:lstStyle>
          <a:p>
            <a:fld id="{B82CCC60-E8CD-4174-8B1A-7DF615B22EEF}" type="slidenum">
              <a:rPr lang="en-US" sz="600" smtClean="0">
                <a:latin typeface="Arial"/>
                <a:cs typeface="Arial"/>
              </a:rPr>
              <a:pPr/>
              <a:t>‹#›</a:t>
            </a:fld>
            <a:endParaRPr lang="en-US"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61" r:id="rId4"/>
    <p:sldLayoutId id="2147483650" r:id="rId5"/>
    <p:sldLayoutId id="2147483653" r:id="rId6"/>
    <p:sldLayoutId id="2147483660" r:id="rId7"/>
    <p:sldLayoutId id="2147483654" r:id="rId8"/>
    <p:sldLayoutId id="2147483655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565400"/>
            <a:ext cx="7772400" cy="1800225"/>
          </a:xfrm>
          <a:noFill/>
        </p:spPr>
        <p:txBody>
          <a:bodyPr anchor="t">
            <a:normAutofit/>
          </a:bodyPr>
          <a:lstStyle/>
          <a:p>
            <a:pPr algn="ctr"/>
            <a:r>
              <a:rPr lang="en-AU" sz="3200" b="1" dirty="0" smtClean="0">
                <a:solidFill>
                  <a:srgbClr val="000000"/>
                </a:solidFill>
                <a:latin typeface="Arial" charset="0"/>
              </a:rPr>
              <a:t>2018 CONSUMER PROMOTIONS</a:t>
            </a:r>
            <a:r>
              <a:rPr lang="en-AU" sz="3200" b="1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AU" sz="3200" b="1" dirty="0">
                <a:solidFill>
                  <a:srgbClr val="000000"/>
                </a:solidFill>
                <a:latin typeface="Arial" charset="0"/>
              </a:rPr>
            </a:br>
            <a:r>
              <a:rPr lang="en-AU" sz="1200" b="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AU" sz="1200" b="0" dirty="0">
                <a:solidFill>
                  <a:srgbClr val="000000"/>
                </a:solidFill>
                <a:latin typeface="Arial" charset="0"/>
              </a:rPr>
            </a:br>
            <a:r>
              <a:rPr lang="en-AU" sz="1200" b="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AU" sz="1200" b="0" dirty="0">
                <a:solidFill>
                  <a:srgbClr val="000000"/>
                </a:solidFill>
                <a:latin typeface="Arial" charset="0"/>
              </a:rPr>
            </a:br>
            <a:r>
              <a:rPr lang="en-NZ" sz="1000" b="0" dirty="0" smtClean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n-NZ" sz="1000" b="0" dirty="0" smtClean="0">
                <a:latin typeface="Arial" charset="0"/>
              </a:rPr>
              <a:t>Insert Date</a:t>
            </a:r>
            <a:r>
              <a:rPr lang="en-NZ" sz="1000" b="0" dirty="0" smtClean="0">
                <a:solidFill>
                  <a:srgbClr val="000000"/>
                </a:solidFill>
                <a:latin typeface="Arial" charset="0"/>
              </a:rPr>
              <a:t>]</a:t>
            </a:r>
            <a:endParaRPr lang="en-NZ" sz="1000" b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0179" y="64705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55650" y="692150"/>
            <a:ext cx="7632700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NZ" sz="21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320690" y="6330395"/>
            <a:ext cx="1370075" cy="305410"/>
          </a:xfrm>
          <a:prstGeom prst="rect">
            <a:avLst/>
          </a:prstGeom>
        </p:spPr>
        <p:txBody>
          <a:bodyPr lIns="108000" tIns="0" rIns="144000" bIns="0" anchor="ctr"/>
          <a:lstStyle>
            <a:lvl1pPr algn="r">
              <a:lnSpc>
                <a:spcPct val="200000"/>
              </a:lnSpc>
              <a:defRPr/>
            </a:lvl1pPr>
          </a:lstStyle>
          <a:p>
            <a:fld id="{B82CCC60-E8CD-4174-8B1A-7DF615B22EEF}" type="slidenum">
              <a:rPr lang="en-US" sz="600" smtClean="0">
                <a:latin typeface="Arial"/>
                <a:cs typeface="Arial"/>
              </a:rPr>
              <a:pPr/>
              <a:t>2</a:t>
            </a:fld>
            <a:endParaRPr lang="en-US" sz="600" dirty="0">
              <a:latin typeface="Arial"/>
              <a:cs typeface="Arial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63215"/>
            <a:ext cx="3732434" cy="4670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34" y="1063215"/>
            <a:ext cx="3672408" cy="46700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4" y="297654"/>
            <a:ext cx="6506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DCS - $1000, $500 or $250 Gift Card for Cooking Products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683568" y="476672"/>
            <a:ext cx="7632700" cy="10080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NZ" sz="2100" b="1" dirty="0" smtClean="0">
                <a:solidFill>
                  <a:srgbClr val="000000"/>
                </a:solidFill>
                <a:latin typeface="Arial" charset="0"/>
              </a:rPr>
              <a:t>DCS 4 Piece Kitchen Gets 5 Year Warranty</a:t>
            </a:r>
            <a:endParaRPr lang="en-NZ" sz="21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320690" y="6330395"/>
            <a:ext cx="1370075" cy="305410"/>
          </a:xfrm>
          <a:prstGeom prst="rect">
            <a:avLst/>
          </a:prstGeom>
        </p:spPr>
        <p:txBody>
          <a:bodyPr lIns="108000" tIns="0" rIns="144000" bIns="0" anchor="ctr"/>
          <a:lstStyle>
            <a:lvl1pPr algn="r">
              <a:lnSpc>
                <a:spcPct val="200000"/>
              </a:lnSpc>
              <a:defRPr/>
            </a:lvl1pPr>
          </a:lstStyle>
          <a:p>
            <a:fld id="{B82CCC60-E8CD-4174-8B1A-7DF615B22EEF}" type="slidenum">
              <a:rPr lang="en-US" sz="600" smtClean="0">
                <a:latin typeface="Arial"/>
                <a:cs typeface="Arial"/>
              </a:rPr>
              <a:pPr/>
              <a:t>3</a:t>
            </a:fld>
            <a:endParaRPr lang="en-US" sz="600" dirty="0">
              <a:latin typeface="Arial"/>
              <a:cs typeface="Arial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6" y="1371924"/>
            <a:ext cx="7234185" cy="451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55650" y="692150"/>
            <a:ext cx="7632700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NZ" sz="21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320690" y="6330395"/>
            <a:ext cx="1370075" cy="305410"/>
          </a:xfrm>
          <a:prstGeom prst="rect">
            <a:avLst/>
          </a:prstGeom>
        </p:spPr>
        <p:txBody>
          <a:bodyPr lIns="108000" tIns="0" rIns="144000" bIns="0" anchor="ctr"/>
          <a:lstStyle>
            <a:lvl1pPr algn="r">
              <a:lnSpc>
                <a:spcPct val="200000"/>
              </a:lnSpc>
              <a:defRPr/>
            </a:lvl1pPr>
          </a:lstStyle>
          <a:p>
            <a:fld id="{B82CCC60-E8CD-4174-8B1A-7DF615B22EEF}" type="slidenum">
              <a:rPr lang="en-US" sz="600" smtClean="0">
                <a:latin typeface="Arial"/>
                <a:cs typeface="Arial"/>
              </a:rPr>
              <a:pPr/>
              <a:t>4</a:t>
            </a:fld>
            <a:endParaRPr lang="en-US" sz="60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3168352" cy="3969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64704"/>
            <a:ext cx="2803156" cy="34404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64804" y="5085184"/>
            <a:ext cx="581439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Purchase any 30" or 36" Range or Wall </a:t>
            </a:r>
            <a:r>
              <a:rPr lang="en-US" dirty="0" smtClean="0"/>
              <a:t>Oven and Cooktop </a:t>
            </a:r>
            <a:r>
              <a:rPr lang="en-US" dirty="0"/>
              <a:t>combination and receive a free 30" or 36" Range Hood. 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2CCC60-E8CD-4174-8B1A-7DF615B22EEF}" type="slidenum">
              <a:rPr lang="en-US" sz="600" smtClean="0">
                <a:latin typeface="Arial"/>
                <a:cs typeface="Arial"/>
              </a:rPr>
              <a:pPr/>
              <a:t>5</a:t>
            </a:fld>
            <a:endParaRPr lang="en-US" sz="6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76672"/>
            <a:ext cx="3371148" cy="42380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1600" y="4941168"/>
            <a:ext cx="691276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Buy 4 or more appliances and register your products to receive </a:t>
            </a:r>
            <a:r>
              <a:rPr lang="en-US" dirty="0" smtClean="0"/>
              <a:t>a </a:t>
            </a:r>
          </a:p>
          <a:p>
            <a:pPr algn="ctr"/>
            <a:r>
              <a:rPr lang="en-US" dirty="0" smtClean="0"/>
              <a:t>Five Year Warranty!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15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2CCC60-E8CD-4174-8B1A-7DF615B22EEF}" type="slidenum">
              <a:rPr lang="en-US" sz="600" smtClean="0">
                <a:latin typeface="Arial"/>
                <a:cs typeface="Arial"/>
              </a:rPr>
              <a:pPr/>
              <a:t>6</a:t>
            </a:fld>
            <a:endParaRPr lang="en-US" sz="6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3272001" cy="38367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4869160"/>
            <a:ext cx="396044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Purchase any qualified Fisher &amp; Paykel </a:t>
            </a:r>
            <a:r>
              <a:rPr lang="en-US" dirty="0" err="1"/>
              <a:t>DishDrawer</a:t>
            </a:r>
            <a:r>
              <a:rPr lang="en-US" dirty="0"/>
              <a:t>™ Dishwasher and </a:t>
            </a:r>
            <a:r>
              <a:rPr lang="en-US" dirty="0" smtClean="0"/>
              <a:t>register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online to receive a 3 year warranty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33156"/>
            <a:ext cx="3771820" cy="38720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42346" y="4872484"/>
            <a:ext cx="45720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Purchase any qualified Fisher &amp; Paykel Top Load Washer and register online to receive an additional 3 year warranty (5 Years Total)</a:t>
            </a:r>
          </a:p>
        </p:txBody>
      </p:sp>
    </p:spTree>
    <p:extLst>
      <p:ext uri="{BB962C8B-B14F-4D97-AF65-F5344CB8AC3E}">
        <p14:creationId xmlns:p14="http://schemas.microsoft.com/office/powerpoint/2010/main" val="2001383433"/>
      </p:ext>
    </p:extLst>
  </p:cSld>
  <p:clrMapOvr>
    <a:masterClrMapping/>
  </p:clrMapOvr>
</p:sld>
</file>

<file path=ppt/theme/theme1.xml><?xml version="1.0" encoding="utf-8"?>
<a:theme xmlns:a="http://schemas.openxmlformats.org/drawingml/2006/main" name="12291_FP DCS_ppt_25.4x19.05 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FP DCS_PPT_Template_4.3 (1)</Template>
  <TotalTime>33</TotalTime>
  <Words>117</Words>
  <Application>Microsoft Office PowerPoint</Application>
  <PresentationFormat>On-screen Show (4:3)</PresentationFormat>
  <Paragraphs>15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12291_FP DCS_ppt_25.4x19.05 template_final</vt:lpstr>
      <vt:lpstr>2018 CONSUMER PROMOTIONS   [Insert Date]</vt:lpstr>
      <vt:lpstr>PowerPoint Presentation</vt:lpstr>
      <vt:lpstr>DCS 4 Piece Kitchen Gets 5 Year Warranty</vt:lpstr>
      <vt:lpstr>PowerPoint Presentation</vt:lpstr>
      <vt:lpstr>PowerPoint Presentation</vt:lpstr>
      <vt:lpstr>PowerPoint Presentation</vt:lpstr>
    </vt:vector>
  </TitlesOfParts>
  <Company>Fisher and Paykel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[PRESENTATION TITLE GOES HERE]   [Insert Date]</dc:title>
  <dc:creator>Sharon Ingram</dc:creator>
  <cp:lastModifiedBy>Art Bochert</cp:lastModifiedBy>
  <cp:revision>8</cp:revision>
  <cp:lastPrinted>2017-11-18T18:15:06Z</cp:lastPrinted>
  <dcterms:created xsi:type="dcterms:W3CDTF">2017-06-20T03:18:34Z</dcterms:created>
  <dcterms:modified xsi:type="dcterms:W3CDTF">2017-11-20T12:16:27Z</dcterms:modified>
</cp:coreProperties>
</file>