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8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3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55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4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6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1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3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1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8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3512B-25F2-F844-B28A-DE279604393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418F-8053-8A49-9759-4E31D1F4F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4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 40- Innovation in overflows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Allows </a:t>
            </a:r>
            <a:r>
              <a:rPr lang="en-US" dirty="0" smtClean="0"/>
              <a:t>tubs to be ordered without overflow hole for extremely clean look</a:t>
            </a:r>
            <a:r>
              <a:rPr lang="en-US" dirty="0" smtClean="0"/>
              <a:t>!</a:t>
            </a:r>
          </a:p>
          <a:p>
            <a:r>
              <a:rPr lang="en-US" dirty="0" smtClean="0"/>
              <a:t>Available </a:t>
            </a:r>
            <a:r>
              <a:rPr lang="en-US" dirty="0" smtClean="0"/>
              <a:t>for most </a:t>
            </a:r>
            <a:r>
              <a:rPr lang="en-US" dirty="0" smtClean="0"/>
              <a:t>V+A tubs noted as NO (no overflo</a:t>
            </a:r>
            <a:r>
              <a:rPr lang="en-US" dirty="0" smtClean="0"/>
              <a:t>w)</a:t>
            </a:r>
            <a:r>
              <a:rPr lang="en-US" dirty="0" smtClean="0"/>
              <a:t>, </a:t>
            </a:r>
            <a:r>
              <a:rPr lang="en-US" dirty="0" smtClean="0"/>
              <a:t>please check price </a:t>
            </a:r>
            <a:r>
              <a:rPr lang="en-US" dirty="0"/>
              <a:t>book</a:t>
            </a:r>
            <a:r>
              <a:rPr lang="en-US"/>
              <a:t>. </a:t>
            </a:r>
            <a:endParaRPr lang="en-US" smtClean="0"/>
          </a:p>
          <a:p>
            <a:r>
              <a:rPr lang="en-US" smtClean="0"/>
              <a:t>See </a:t>
            </a:r>
            <a:r>
              <a:rPr lang="en-US" dirty="0"/>
              <a:t>page 112 of catalog for more info.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848" y="2133600"/>
            <a:ext cx="4508283" cy="335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3330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5"/>
          <p:cNvSpPr txBox="1">
            <a:spLocks noChangeArrowheads="1"/>
          </p:cNvSpPr>
          <p:nvPr/>
        </p:nvSpPr>
        <p:spPr bwMode="auto">
          <a:xfrm>
            <a:off x="5157787" y="1"/>
            <a:ext cx="39862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7F7F7F"/>
                </a:solidFill>
              </a:rPr>
              <a:t>KIT 40 “INTELLI-WASTE”</a:t>
            </a:r>
            <a:endParaRPr lang="en-GB">
              <a:solidFill>
                <a:srgbClr val="7F7F7F"/>
              </a:solidFill>
            </a:endParaRPr>
          </a:p>
        </p:txBody>
      </p:sp>
      <p:pic>
        <p:nvPicPr>
          <p:cNvPr id="30723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16086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/>
          <p:nvPr/>
        </p:nvSpPr>
        <p:spPr>
          <a:xfrm>
            <a:off x="4155281" y="1682751"/>
            <a:ext cx="4929188" cy="422551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>
            <a:spAutoFit/>
          </a:bodyPr>
          <a:lstStyle/>
          <a:p>
            <a:pPr eaLnBrk="1" hangingPunct="1"/>
            <a:r>
              <a:rPr lang="en-GB" sz="1100" b="1" u="sng">
                <a:solidFill>
                  <a:srgbClr val="7F7F7F"/>
                </a:solidFill>
              </a:rPr>
              <a:t>KIT 40 “Intelli-waste”</a:t>
            </a:r>
            <a:endParaRPr lang="en-GB" sz="1100">
              <a:solidFill>
                <a:srgbClr val="7F7F7F"/>
              </a:solidFill>
            </a:endParaRP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The K-40 “intelli-waste” bath drain is a technical masterpiece.  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Neatly hidden underneath its plug lies a highly calibrated mechanism which automatically opens if water exceeds approx. 15 ¾” in depth.  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Eliminates the need for an unsightly overflow pipe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Is revolutionary emptying performance of up to 9 ½ gallons per minute offers real world flood protection – and total peace of mind.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Once the tap is turned off, the intelli-waste allows the bath to empty to approximately 11 ¾” and then automatically reseals, allowing the bather to enjoy a deep soak.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Pending IAPMO Approval.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Certified to UNI EN-274-1:2004 and 274-2:2004.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Works with all Victoria + Albert baths excluding Cabrits and Pescadero.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sz="1100">
                <a:solidFill>
                  <a:srgbClr val="7F7F7F"/>
                </a:solidFill>
              </a:rPr>
              <a:t>Finishes: Polished Chrome, Brushed Nickel.</a:t>
            </a:r>
          </a:p>
          <a:p>
            <a:pPr eaLnBrk="1" hangingPunct="1">
              <a:buFont typeface="Arial" charset="0"/>
              <a:buChar char="•"/>
            </a:pPr>
            <a:endParaRPr lang="en-GB" sz="1100"/>
          </a:p>
          <a:p>
            <a:pPr eaLnBrk="1" hangingPunct="1">
              <a:lnSpc>
                <a:spcPct val="150000"/>
              </a:lnSpc>
              <a:buSzPct val="100000"/>
              <a:buFont typeface="Symbol" charset="0"/>
              <a:buChar char=""/>
            </a:pPr>
            <a:endParaRPr lang="en-GB" sz="1100">
              <a:solidFill>
                <a:srgbClr val="7F7F7F"/>
              </a:solidFill>
              <a:cs typeface="Calibri" charset="0"/>
            </a:endParaRPr>
          </a:p>
          <a:p>
            <a:pPr eaLnBrk="1" hangingPunct="1">
              <a:lnSpc>
                <a:spcPct val="150000"/>
              </a:lnSpc>
              <a:buSzPct val="100000"/>
              <a:buFont typeface="Symbol" charset="0"/>
              <a:buChar char=""/>
            </a:pPr>
            <a:endParaRPr lang="en-GB" sz="1100" b="1">
              <a:solidFill>
                <a:srgbClr val="7F7F7F"/>
              </a:solidFill>
            </a:endParaRPr>
          </a:p>
        </p:txBody>
      </p:sp>
      <p:pic>
        <p:nvPicPr>
          <p:cNvPr id="3072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4" y="1025525"/>
            <a:ext cx="2836069" cy="514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491593"/>
      </p:ext>
    </p:extLst>
  </p:cSld>
  <p:clrMapOvr>
    <a:masterClrMapping/>
  </p:clrMapOvr>
  <p:transition xmlns:p14="http://schemas.microsoft.com/office/powerpoint/2010/main"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78</Words>
  <Application>Microsoft Macintosh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K 40- Innovation in overflows</vt:lpstr>
      <vt:lpstr>PowerPoint Presentation</vt:lpstr>
    </vt:vector>
  </TitlesOfParts>
  <Company>new century sales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 40- Innovation in overflows</dc:title>
  <dc:creator>TD</dc:creator>
  <cp:lastModifiedBy>TD</cp:lastModifiedBy>
  <cp:revision>2</cp:revision>
  <dcterms:created xsi:type="dcterms:W3CDTF">2016-09-19T13:59:27Z</dcterms:created>
  <dcterms:modified xsi:type="dcterms:W3CDTF">2016-09-19T14:25:09Z</dcterms:modified>
</cp:coreProperties>
</file>