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057D6-5A5A-4349-8915-97B99FF6A49C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C713-922A-4772-B7D3-238F14EAE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0063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057D6-5A5A-4349-8915-97B99FF6A49C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C713-922A-4772-B7D3-238F14EAE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2561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057D6-5A5A-4349-8915-97B99FF6A49C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C713-922A-4772-B7D3-238F14EAE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7457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057D6-5A5A-4349-8915-97B99FF6A49C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C713-922A-4772-B7D3-238F14EAE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9524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057D6-5A5A-4349-8915-97B99FF6A49C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C713-922A-4772-B7D3-238F14EAE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37378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057D6-5A5A-4349-8915-97B99FF6A49C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C713-922A-4772-B7D3-238F14EAE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2643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057D6-5A5A-4349-8915-97B99FF6A49C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C713-922A-4772-B7D3-238F14EAE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3714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057D6-5A5A-4349-8915-97B99FF6A49C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C713-922A-4772-B7D3-238F14EAE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992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057D6-5A5A-4349-8915-97B99FF6A49C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C713-922A-4772-B7D3-238F14EAE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8564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057D6-5A5A-4349-8915-97B99FF6A49C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C713-922A-4772-B7D3-238F14EAE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4198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057D6-5A5A-4349-8915-97B99FF6A49C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C713-922A-4772-B7D3-238F14EAE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1668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057D6-5A5A-4349-8915-97B99FF6A49C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DC713-922A-4772-B7D3-238F14EAE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2059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hyperlink" Target="mailto:Marybeth@uscrep.com" TargetMode="External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1997"/>
            <a:ext cx="2895600" cy="1650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65816" y="31997"/>
            <a:ext cx="1323975" cy="1650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43000" y="1828800"/>
            <a:ext cx="662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   Earn money for each sale!</a:t>
            </a:r>
            <a:endParaRPr lang="en-US" sz="3200" b="1" dirty="0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561" y="3494511"/>
            <a:ext cx="151813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482604"/>
            <a:ext cx="1366233" cy="1624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 rot="10800000" flipV="1">
            <a:off x="457200" y="5000000"/>
            <a:ext cx="3255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Double Cyclone Toilets</a:t>
            </a:r>
            <a:endParaRPr lang="en-US" dirty="0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12529" y="3604975"/>
            <a:ext cx="1714850" cy="1303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 flipH="1">
            <a:off x="4038599" y="4995566"/>
            <a:ext cx="1828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Neorest Line</a:t>
            </a:r>
            <a:endParaRPr lang="en-US" dirty="0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6722" y="2613502"/>
            <a:ext cx="1643294" cy="620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52266" y="3346729"/>
            <a:ext cx="1506310" cy="1562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14057" y="2580268"/>
            <a:ext cx="1667555" cy="614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 flipH="1">
            <a:off x="7252266" y="4995566"/>
            <a:ext cx="1891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Washlet Line</a:t>
            </a:r>
            <a:endParaRPr lang="en-US" dirty="0"/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5479163"/>
            <a:ext cx="3048000" cy="710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57200" y="6358085"/>
            <a:ext cx="9067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400" dirty="0" smtClean="0"/>
              <a:t>Contact  Mary Beth Beno for all parameters of spiff at #330-655-9220 </a:t>
            </a:r>
            <a:r>
              <a:rPr lang="en-US" sz="1400" dirty="0"/>
              <a:t>or </a:t>
            </a:r>
            <a:r>
              <a:rPr lang="en-US" sz="1400" dirty="0" smtClean="0">
                <a:hlinkClick r:id="rId11"/>
              </a:rPr>
              <a:t>Marybeth@uscrep.com</a:t>
            </a:r>
            <a:r>
              <a:rPr lang="en-US" sz="1400" dirty="0" smtClean="0"/>
              <a:t>	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400" dirty="0" smtClean="0"/>
              <a:t>Promotion Starts March 19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 &amp; ends June 30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, 2015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7454" y="2607977"/>
            <a:ext cx="1628222" cy="620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4644" y="5410542"/>
            <a:ext cx="1645372" cy="90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352800"/>
            <a:ext cx="1524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8638" y="5479163"/>
            <a:ext cx="3125362" cy="710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57706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28599"/>
            <a:ext cx="2574781" cy="209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6200" y="2322918"/>
            <a:ext cx="9067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400" dirty="0" smtClean="0"/>
              <a:t>Money will be paid out for invoiced orders only.  Please provide Mary Beth with documentation pertaining to the sale.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 dirty="0" smtClean="0"/>
              <a:t>This offer does not apply to “job work” or “project work” sales.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 dirty="0" smtClean="0"/>
              <a:t>Payout parameters subject to change at the discretion of TOTO USA</a:t>
            </a:r>
            <a:r>
              <a:rPr lang="en-US" dirty="0" smtClean="0"/>
              <a:t>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 dirty="0" smtClean="0"/>
              <a:t>Promotion Starts March 19 &amp; ends June 30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, 2015.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806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89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Rowe, Christian</dc:creator>
  <cp:lastModifiedBy>Mary Beth</cp:lastModifiedBy>
  <cp:revision>18</cp:revision>
  <dcterms:created xsi:type="dcterms:W3CDTF">2015-03-14T12:10:36Z</dcterms:created>
  <dcterms:modified xsi:type="dcterms:W3CDTF">2015-03-24T17:26:58Z</dcterms:modified>
</cp:coreProperties>
</file>