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89838" cy="9783763"/>
  <p:notesSz cx="7010400" cy="92964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99743" autoAdjust="0"/>
  </p:normalViewPr>
  <p:slideViewPr>
    <p:cSldViewPr>
      <p:cViewPr>
        <p:scale>
          <a:sx n="100" d="100"/>
          <a:sy n="100" d="100"/>
        </p:scale>
        <p:origin x="-1104" y="-24"/>
      </p:cViewPr>
      <p:guideLst>
        <p:guide orient="horz" pos="3082"/>
        <p:guide pos="23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9238" y="3039310"/>
            <a:ext cx="6451362" cy="2097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8476" y="5544132"/>
            <a:ext cx="5312887" cy="25002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6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2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9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5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1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8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74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71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87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32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26974" y="523161"/>
            <a:ext cx="1280786" cy="111290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619" y="523161"/>
            <a:ext cx="3715859" cy="111290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2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545" y="6286974"/>
            <a:ext cx="6451362" cy="1943164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545" y="4146777"/>
            <a:ext cx="6451362" cy="2140197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63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27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91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8552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191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782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7467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7105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68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4619" y="3043838"/>
            <a:ext cx="2498322" cy="860835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9438" y="3043838"/>
            <a:ext cx="2498322" cy="860835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9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92" y="391804"/>
            <a:ext cx="6830854" cy="16306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492" y="2190023"/>
            <a:ext cx="3353497" cy="91269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6382" indent="0">
              <a:buNone/>
              <a:defRPr sz="2200" b="1"/>
            </a:lvl2pPr>
            <a:lvl3pPr marL="992764" indent="0">
              <a:buNone/>
              <a:defRPr sz="2000" b="1"/>
            </a:lvl3pPr>
            <a:lvl4pPr marL="1489146" indent="0">
              <a:buNone/>
              <a:defRPr sz="1700" b="1"/>
            </a:lvl4pPr>
            <a:lvl5pPr marL="1985528" indent="0">
              <a:buNone/>
              <a:defRPr sz="1700" b="1"/>
            </a:lvl5pPr>
            <a:lvl6pPr marL="2481910" indent="0">
              <a:buNone/>
              <a:defRPr sz="1700" b="1"/>
            </a:lvl6pPr>
            <a:lvl7pPr marL="2978292" indent="0">
              <a:buNone/>
              <a:defRPr sz="1700" b="1"/>
            </a:lvl7pPr>
            <a:lvl8pPr marL="3474674" indent="0">
              <a:buNone/>
              <a:defRPr sz="1700" b="1"/>
            </a:lvl8pPr>
            <a:lvl9pPr marL="3971056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492" y="3102721"/>
            <a:ext cx="3353497" cy="563698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5533" y="2190023"/>
            <a:ext cx="3354814" cy="91269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6382" indent="0">
              <a:buNone/>
              <a:defRPr sz="2200" b="1"/>
            </a:lvl2pPr>
            <a:lvl3pPr marL="992764" indent="0">
              <a:buNone/>
              <a:defRPr sz="2000" b="1"/>
            </a:lvl3pPr>
            <a:lvl4pPr marL="1489146" indent="0">
              <a:buNone/>
              <a:defRPr sz="1700" b="1"/>
            </a:lvl4pPr>
            <a:lvl5pPr marL="1985528" indent="0">
              <a:buNone/>
              <a:defRPr sz="1700" b="1"/>
            </a:lvl5pPr>
            <a:lvl6pPr marL="2481910" indent="0">
              <a:buNone/>
              <a:defRPr sz="1700" b="1"/>
            </a:lvl6pPr>
            <a:lvl7pPr marL="2978292" indent="0">
              <a:buNone/>
              <a:defRPr sz="1700" b="1"/>
            </a:lvl7pPr>
            <a:lvl8pPr marL="3474674" indent="0">
              <a:buNone/>
              <a:defRPr sz="1700" b="1"/>
            </a:lvl8pPr>
            <a:lvl9pPr marL="3971056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5533" y="3102721"/>
            <a:ext cx="3354814" cy="563698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30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4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69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92" y="389539"/>
            <a:ext cx="2497005" cy="165780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416" y="389540"/>
            <a:ext cx="4242931" cy="835017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492" y="2047344"/>
            <a:ext cx="2497005" cy="6692367"/>
          </a:xfrm>
        </p:spPr>
        <p:txBody>
          <a:bodyPr/>
          <a:lstStyle>
            <a:lvl1pPr marL="0" indent="0">
              <a:buNone/>
              <a:defRPr sz="1500"/>
            </a:lvl1pPr>
            <a:lvl2pPr marL="496382" indent="0">
              <a:buNone/>
              <a:defRPr sz="1300"/>
            </a:lvl2pPr>
            <a:lvl3pPr marL="992764" indent="0">
              <a:buNone/>
              <a:defRPr sz="1100"/>
            </a:lvl3pPr>
            <a:lvl4pPr marL="1489146" indent="0">
              <a:buNone/>
              <a:defRPr sz="1000"/>
            </a:lvl4pPr>
            <a:lvl5pPr marL="1985528" indent="0">
              <a:buNone/>
              <a:defRPr sz="1000"/>
            </a:lvl5pPr>
            <a:lvl6pPr marL="2481910" indent="0">
              <a:buNone/>
              <a:defRPr sz="1000"/>
            </a:lvl6pPr>
            <a:lvl7pPr marL="2978292" indent="0">
              <a:buNone/>
              <a:defRPr sz="1000"/>
            </a:lvl7pPr>
            <a:lvl8pPr marL="3474674" indent="0">
              <a:buNone/>
              <a:defRPr sz="1000"/>
            </a:lvl8pPr>
            <a:lvl9pPr marL="3971056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4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661" y="6848635"/>
            <a:ext cx="4553903" cy="80852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7661" y="874197"/>
            <a:ext cx="4553903" cy="5870258"/>
          </a:xfrm>
        </p:spPr>
        <p:txBody>
          <a:bodyPr/>
          <a:lstStyle>
            <a:lvl1pPr marL="0" indent="0">
              <a:buNone/>
              <a:defRPr sz="3500"/>
            </a:lvl1pPr>
            <a:lvl2pPr marL="496382" indent="0">
              <a:buNone/>
              <a:defRPr sz="3000"/>
            </a:lvl2pPr>
            <a:lvl3pPr marL="992764" indent="0">
              <a:buNone/>
              <a:defRPr sz="2600"/>
            </a:lvl3pPr>
            <a:lvl4pPr marL="1489146" indent="0">
              <a:buNone/>
              <a:defRPr sz="2200"/>
            </a:lvl4pPr>
            <a:lvl5pPr marL="1985528" indent="0">
              <a:buNone/>
              <a:defRPr sz="2200"/>
            </a:lvl5pPr>
            <a:lvl6pPr marL="2481910" indent="0">
              <a:buNone/>
              <a:defRPr sz="2200"/>
            </a:lvl6pPr>
            <a:lvl7pPr marL="2978292" indent="0">
              <a:buNone/>
              <a:defRPr sz="2200"/>
            </a:lvl7pPr>
            <a:lvl8pPr marL="3474674" indent="0">
              <a:buNone/>
              <a:defRPr sz="2200"/>
            </a:lvl8pPr>
            <a:lvl9pPr marL="3971056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661" y="7657155"/>
            <a:ext cx="4553903" cy="1148232"/>
          </a:xfrm>
        </p:spPr>
        <p:txBody>
          <a:bodyPr/>
          <a:lstStyle>
            <a:lvl1pPr marL="0" indent="0">
              <a:buNone/>
              <a:defRPr sz="1500"/>
            </a:lvl1pPr>
            <a:lvl2pPr marL="496382" indent="0">
              <a:buNone/>
              <a:defRPr sz="1300"/>
            </a:lvl2pPr>
            <a:lvl3pPr marL="992764" indent="0">
              <a:buNone/>
              <a:defRPr sz="1100"/>
            </a:lvl3pPr>
            <a:lvl4pPr marL="1489146" indent="0">
              <a:buNone/>
              <a:defRPr sz="1000"/>
            </a:lvl4pPr>
            <a:lvl5pPr marL="1985528" indent="0">
              <a:buNone/>
              <a:defRPr sz="1000"/>
            </a:lvl5pPr>
            <a:lvl6pPr marL="2481910" indent="0">
              <a:buNone/>
              <a:defRPr sz="1000"/>
            </a:lvl6pPr>
            <a:lvl7pPr marL="2978292" indent="0">
              <a:buNone/>
              <a:defRPr sz="1000"/>
            </a:lvl7pPr>
            <a:lvl8pPr marL="3474674" indent="0">
              <a:buNone/>
              <a:defRPr sz="1000"/>
            </a:lvl8pPr>
            <a:lvl9pPr marL="3971056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4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9492" y="391804"/>
            <a:ext cx="6830854" cy="1630627"/>
          </a:xfrm>
          <a:prstGeom prst="rect">
            <a:avLst/>
          </a:prstGeom>
        </p:spPr>
        <p:txBody>
          <a:bodyPr vert="horz" lIns="99276" tIns="49638" rIns="99276" bIns="4963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492" y="2282880"/>
            <a:ext cx="6830854" cy="6456831"/>
          </a:xfrm>
          <a:prstGeom prst="rect">
            <a:avLst/>
          </a:prstGeom>
        </p:spPr>
        <p:txBody>
          <a:bodyPr vert="horz" lIns="99276" tIns="49638" rIns="99276" bIns="4963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9492" y="9068100"/>
            <a:ext cx="1770962" cy="520894"/>
          </a:xfrm>
          <a:prstGeom prst="rect">
            <a:avLst/>
          </a:prstGeom>
        </p:spPr>
        <p:txBody>
          <a:bodyPr vert="horz" lIns="99276" tIns="49638" rIns="99276" bIns="4963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B42E2-3490-4A8A-A6DD-E0B143CC84DB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3195" y="9068100"/>
            <a:ext cx="2403449" cy="520894"/>
          </a:xfrm>
          <a:prstGeom prst="rect">
            <a:avLst/>
          </a:prstGeom>
        </p:spPr>
        <p:txBody>
          <a:bodyPr vert="horz" lIns="99276" tIns="49638" rIns="99276" bIns="4963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9384" y="9068100"/>
            <a:ext cx="1770962" cy="520894"/>
          </a:xfrm>
          <a:prstGeom prst="rect">
            <a:avLst/>
          </a:prstGeom>
        </p:spPr>
        <p:txBody>
          <a:bodyPr vert="horz" lIns="99276" tIns="49638" rIns="99276" bIns="49638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840A0-7120-4145-9261-E6434BD5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5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2764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2287" indent="-372287" algn="l" defTabSz="9927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6621" indent="-310239" algn="l" defTabSz="992764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0955" indent="-248191" algn="l" defTabSz="9927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7337" indent="-248191" algn="l" defTabSz="99276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3719" indent="-248191" algn="l" defTabSz="99276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0101" indent="-248191" algn="l" defTabSz="9927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26483" indent="-248191" algn="l" defTabSz="9927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22865" indent="-248191" algn="l" defTabSz="9927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19247" indent="-248191" algn="l" defTabSz="9927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27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6382" algn="l" defTabSz="9927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2764" algn="l" defTabSz="9927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89146" algn="l" defTabSz="9927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5528" algn="l" defTabSz="9927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1910" algn="l" defTabSz="9927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8292" algn="l" defTabSz="9927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4674" algn="l" defTabSz="9927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71056" algn="l" defTabSz="9927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" r="32874" b="41371"/>
          <a:stretch/>
        </p:blipFill>
        <p:spPr>
          <a:xfrm>
            <a:off x="137319" y="7254081"/>
            <a:ext cx="3537239" cy="20116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" t="59881" r="53461" b="2227"/>
          <a:stretch/>
        </p:blipFill>
        <p:spPr>
          <a:xfrm>
            <a:off x="3707102" y="7231062"/>
            <a:ext cx="3763421" cy="20116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27"/>
          <a:stretch/>
        </p:blipFill>
        <p:spPr>
          <a:xfrm>
            <a:off x="0" y="0"/>
            <a:ext cx="7589838" cy="10096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895" b="23427"/>
          <a:stretch/>
        </p:blipFill>
        <p:spPr>
          <a:xfrm>
            <a:off x="0" y="9509443"/>
            <a:ext cx="7589838" cy="2743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3193" y="276225"/>
            <a:ext cx="2936926" cy="457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2119" y="1081881"/>
            <a:ext cx="701040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Adobe Heiti Std R" pitchFamily="34" charset="-128"/>
                <a:ea typeface="Adobe Heiti Std R" pitchFamily="34" charset="-128"/>
              </a:rPr>
              <a:t>Bundle &amp; Save</a:t>
            </a:r>
          </a:p>
          <a:p>
            <a:pPr algn="ctr"/>
            <a:r>
              <a:rPr lang="en-US" sz="1800" dirty="0" smtClean="0">
                <a:latin typeface="Adobe Heiti Std R" pitchFamily="34" charset="-128"/>
                <a:ea typeface="Adobe Heiti Std R" pitchFamily="34" charset="-128"/>
              </a:rPr>
              <a:t>up to </a:t>
            </a:r>
            <a:r>
              <a:rPr lang="en-US" sz="4800" dirty="0" smtClean="0">
                <a:latin typeface="Adobe Heiti Std R" pitchFamily="34" charset="-128"/>
                <a:ea typeface="Adobe Heiti Std R" pitchFamily="34" charset="-128"/>
              </a:rPr>
              <a:t>$400*</a:t>
            </a:r>
          </a:p>
          <a:p>
            <a:endParaRPr lang="en-US" sz="1800" dirty="0" smtClean="0">
              <a:latin typeface="Adobe Heiti Std R" pitchFamily="34" charset="-128"/>
              <a:ea typeface="Adobe Heiti Std R" pitchFamily="34" charset="-128"/>
            </a:endParaRPr>
          </a:p>
          <a:p>
            <a:pPr algn="ctr"/>
            <a:r>
              <a:rPr lang="en-US" dirty="0" smtClean="0">
                <a:latin typeface="Adobe Heiti Std R" pitchFamily="34" charset="-128"/>
                <a:ea typeface="Adobe Heiti Std R" pitchFamily="34" charset="-128"/>
              </a:rPr>
              <a:t>On a </a:t>
            </a:r>
            <a:r>
              <a:rPr lang="en-US" dirty="0" err="1" smtClean="0">
                <a:latin typeface="Adobe Heiti Std R" pitchFamily="34" charset="-128"/>
                <a:ea typeface="Adobe Heiti Std R" pitchFamily="34" charset="-128"/>
              </a:rPr>
              <a:t>Prizer</a:t>
            </a:r>
            <a:r>
              <a:rPr lang="en-US" dirty="0" smtClean="0">
                <a:latin typeface="Adobe Heiti Std R" pitchFamily="34" charset="-128"/>
                <a:ea typeface="Adobe Heiti Std R" pitchFamily="34" charset="-128"/>
              </a:rPr>
              <a:t> </a:t>
            </a:r>
            <a:r>
              <a:rPr lang="en-US" dirty="0">
                <a:latin typeface="Adobe Heiti Std R" pitchFamily="34" charset="-128"/>
                <a:ea typeface="Adobe Heiti Std R" pitchFamily="34" charset="-128"/>
              </a:rPr>
              <a:t>Hoods</a:t>
            </a:r>
            <a:r>
              <a:rPr lang="en-US" dirty="0">
                <a:ea typeface="Adobe Heiti Std R" pitchFamily="34" charset="-128"/>
              </a:rPr>
              <a:t>® </a:t>
            </a:r>
            <a:r>
              <a:rPr lang="en-US" dirty="0" smtClean="0">
                <a:latin typeface="Adobe Heiti Std R" pitchFamily="34" charset="-128"/>
                <a:ea typeface="Adobe Heiti Std R" pitchFamily="34" charset="-128"/>
              </a:rPr>
              <a:t>metal liner when combined with a </a:t>
            </a:r>
            <a:r>
              <a:rPr lang="en-US" dirty="0" err="1" smtClean="0">
                <a:latin typeface="Adobe Heiti Std R" pitchFamily="34" charset="-128"/>
                <a:ea typeface="Adobe Heiti Std R" pitchFamily="34" charset="-128"/>
              </a:rPr>
              <a:t>BlueStar</a:t>
            </a:r>
            <a:r>
              <a:rPr lang="en-US" dirty="0" smtClean="0">
                <a:latin typeface="Adobe Heiti Std R" pitchFamily="34" charset="-128"/>
                <a:ea typeface="Adobe Heiti Std R" pitchFamily="34" charset="-128"/>
              </a:rPr>
              <a:t>® range or </a:t>
            </a:r>
            <a:r>
              <a:rPr lang="en-US" dirty="0" err="1" smtClean="0">
                <a:latin typeface="Adobe Heiti Std R" pitchFamily="34" charset="-128"/>
                <a:ea typeface="Adobe Heiti Std R" pitchFamily="34" charset="-128"/>
              </a:rPr>
              <a:t>rangetop</a:t>
            </a:r>
            <a:endParaRPr lang="en-US" dirty="0" smtClean="0">
              <a:latin typeface="Adobe Heiti Std R" pitchFamily="34" charset="-128"/>
              <a:ea typeface="Adobe Heiti Std R" pitchFamily="34" charset="-128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19" y="5501481"/>
            <a:ext cx="1430252" cy="1295400"/>
          </a:xfrm>
          <a:prstGeom prst="rect">
            <a:avLst/>
          </a:prstGeom>
        </p:spPr>
      </p:pic>
      <p:pic>
        <p:nvPicPr>
          <p:cNvPr id="1026" name="Picture 2" descr="http://prizerhoods.com/wp-content/uploads/2012/11/PMLSS1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2" t="5339" r="19342" b="12922"/>
          <a:stretch/>
        </p:blipFill>
        <p:spPr bwMode="auto">
          <a:xfrm>
            <a:off x="1737519" y="5577681"/>
            <a:ext cx="1559818" cy="1154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11932" y="3825081"/>
            <a:ext cx="3124200" cy="160043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Option 1:</a:t>
            </a:r>
          </a:p>
          <a:p>
            <a:r>
              <a:rPr lang="en-US" sz="1400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Save $400 when combining a 48” or 60” </a:t>
            </a:r>
            <a:r>
              <a:rPr lang="en-US" sz="1400" dirty="0" err="1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BlueStar</a:t>
            </a:r>
            <a:r>
              <a:rPr lang="en-US" sz="1400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 range or </a:t>
            </a:r>
            <a:r>
              <a:rPr lang="en-US" sz="1400" dirty="0" err="1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rangetop</a:t>
            </a:r>
            <a:r>
              <a:rPr lang="en-US" sz="1400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 with a </a:t>
            </a:r>
            <a:r>
              <a:rPr lang="en-US" sz="1400" dirty="0" err="1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Prizer</a:t>
            </a:r>
            <a:r>
              <a:rPr lang="en-US" sz="1400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 Hoods MLSS Liner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MLSS Retail: $837*</a:t>
            </a:r>
          </a:p>
          <a:p>
            <a:r>
              <a:rPr lang="en-US" sz="1200" i="1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* Blower sold separately</a:t>
            </a:r>
            <a:endParaRPr lang="en-US" sz="1200" i="1" dirty="0">
              <a:latin typeface="Times New Roman" panose="02020603050405020304" pitchFamily="18" charset="0"/>
              <a:ea typeface="Adobe Heiti Std R" pitchFamily="34" charset="-128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95713" y="3824843"/>
            <a:ext cx="3794125" cy="1600438"/>
          </a:xfrm>
          <a:prstGeom prst="rect">
            <a:avLst/>
          </a:prstGeom>
        </p:spPr>
        <p:txBody>
          <a:bodyPr anchor="t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Option </a:t>
            </a:r>
            <a:r>
              <a:rPr lang="en-US" b="1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2:</a:t>
            </a:r>
            <a:endParaRPr lang="en-US" b="1" dirty="0">
              <a:latin typeface="Times New Roman" panose="02020603050405020304" pitchFamily="18" charset="0"/>
              <a:ea typeface="Adobe Heiti Std R" pitchFamily="34" charset="-128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Save </a:t>
            </a:r>
            <a:r>
              <a:rPr lang="en-US" sz="1400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$250 </a:t>
            </a:r>
            <a:r>
              <a:rPr lang="en-US" sz="1400" dirty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when combining a </a:t>
            </a:r>
            <a:r>
              <a:rPr lang="en-US" sz="1400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24”, 30” </a:t>
            </a:r>
            <a:r>
              <a:rPr lang="en-US" sz="1400" dirty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or </a:t>
            </a:r>
            <a:r>
              <a:rPr lang="en-US" sz="1400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36” </a:t>
            </a:r>
            <a:r>
              <a:rPr lang="en-US" sz="1400" dirty="0" err="1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BlueStar</a:t>
            </a:r>
            <a:r>
              <a:rPr lang="en-US" sz="1400" dirty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 range or </a:t>
            </a:r>
            <a:r>
              <a:rPr lang="en-US" sz="1400" dirty="0" err="1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rangetop</a:t>
            </a:r>
            <a:r>
              <a:rPr lang="en-US" sz="1400" dirty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 with a </a:t>
            </a:r>
            <a:r>
              <a:rPr lang="en-US" sz="1400" dirty="0" err="1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Prizer</a:t>
            </a:r>
            <a:r>
              <a:rPr lang="en-US" sz="1400" dirty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 Hoods MLSS Liner</a:t>
            </a:r>
          </a:p>
          <a:p>
            <a:r>
              <a:rPr lang="en-US" sz="2400" b="1" dirty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MLSS Retail: </a:t>
            </a:r>
            <a:r>
              <a:rPr lang="en-US" sz="2400" b="1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$749**</a:t>
            </a:r>
            <a:endParaRPr lang="en-US" sz="2400" b="1" dirty="0">
              <a:latin typeface="Times New Roman" panose="02020603050405020304" pitchFamily="18" charset="0"/>
              <a:ea typeface="Adobe Heiti Std R" pitchFamily="34" charset="-128"/>
              <a:cs typeface="Times New Roman" panose="02020603050405020304" pitchFamily="18" charset="0"/>
            </a:endParaRPr>
          </a:p>
          <a:p>
            <a:r>
              <a:rPr lang="en-US" sz="1200" i="1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** </a:t>
            </a:r>
            <a:r>
              <a:rPr lang="en-US" sz="1200" i="1" dirty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Blower </a:t>
            </a:r>
            <a:r>
              <a:rPr lang="en-US" sz="1200" i="1" dirty="0" smtClean="0"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rPr>
              <a:t>included </a:t>
            </a:r>
            <a:endParaRPr lang="en-US" sz="1200" i="1" dirty="0">
              <a:latin typeface="Times New Roman" panose="02020603050405020304" pitchFamily="18" charset="0"/>
              <a:ea typeface="Adobe Heiti Std R" pitchFamily="34" charset="-128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319" y="5577681"/>
            <a:ext cx="1063622" cy="1298448"/>
          </a:xfrm>
          <a:prstGeom prst="rect">
            <a:avLst/>
          </a:prstGeom>
        </p:spPr>
      </p:pic>
      <p:pic>
        <p:nvPicPr>
          <p:cNvPr id="18" name="Picture 2" descr="http://prizerhoods.com/wp-content/uploads/2012/11/PMLSS1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2" t="5339" r="19342" b="12922"/>
          <a:stretch/>
        </p:blipFill>
        <p:spPr bwMode="auto">
          <a:xfrm>
            <a:off x="5547519" y="5577681"/>
            <a:ext cx="1559818" cy="1154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/>
          <p:cNvCxnSpPr/>
          <p:nvPr/>
        </p:nvCxnSpPr>
        <p:spPr>
          <a:xfrm>
            <a:off x="289719" y="3596481"/>
            <a:ext cx="7162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566319" y="3596481"/>
            <a:ext cx="0" cy="320040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23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93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Schutte</dc:creator>
  <cp:lastModifiedBy>Matt Schutte</cp:lastModifiedBy>
  <cp:revision>16</cp:revision>
  <cp:lastPrinted>2014-08-22T13:04:34Z</cp:lastPrinted>
  <dcterms:created xsi:type="dcterms:W3CDTF">2014-08-21T20:26:51Z</dcterms:created>
  <dcterms:modified xsi:type="dcterms:W3CDTF">2014-08-22T14:17:17Z</dcterms:modified>
</cp:coreProperties>
</file>